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48"/>
  </p:notesMasterIdLst>
  <p:sldIdLst>
    <p:sldId id="332" r:id="rId2"/>
    <p:sldId id="368" r:id="rId3"/>
    <p:sldId id="349" r:id="rId4"/>
    <p:sldId id="258" r:id="rId5"/>
    <p:sldId id="308" r:id="rId6"/>
    <p:sldId id="263" r:id="rId7"/>
    <p:sldId id="343" r:id="rId8"/>
    <p:sldId id="344" r:id="rId9"/>
    <p:sldId id="309" r:id="rId10"/>
    <p:sldId id="265" r:id="rId11"/>
    <p:sldId id="310" r:id="rId12"/>
    <p:sldId id="267" r:id="rId13"/>
    <p:sldId id="311" r:id="rId14"/>
    <p:sldId id="270" r:id="rId15"/>
    <p:sldId id="312" r:id="rId16"/>
    <p:sldId id="273" r:id="rId17"/>
    <p:sldId id="373" r:id="rId18"/>
    <p:sldId id="334" r:id="rId19"/>
    <p:sldId id="274" r:id="rId20"/>
    <p:sldId id="314" r:id="rId21"/>
    <p:sldId id="374" r:id="rId22"/>
    <p:sldId id="315" r:id="rId23"/>
    <p:sldId id="278" r:id="rId24"/>
    <p:sldId id="316" r:id="rId25"/>
    <p:sldId id="279" r:id="rId26"/>
    <p:sldId id="317" r:id="rId27"/>
    <p:sldId id="281" r:id="rId28"/>
    <p:sldId id="322" r:id="rId29"/>
    <p:sldId id="272" r:id="rId30"/>
    <p:sldId id="323" r:id="rId31"/>
    <p:sldId id="289" r:id="rId32"/>
    <p:sldId id="319" r:id="rId33"/>
    <p:sldId id="285" r:id="rId34"/>
    <p:sldId id="324" r:id="rId35"/>
    <p:sldId id="287" r:id="rId36"/>
    <p:sldId id="336" r:id="rId37"/>
    <p:sldId id="365" r:id="rId38"/>
    <p:sldId id="276" r:id="rId39"/>
    <p:sldId id="370" r:id="rId40"/>
    <p:sldId id="375" r:id="rId41"/>
    <p:sldId id="329" r:id="rId42"/>
    <p:sldId id="347" r:id="rId43"/>
    <p:sldId id="346" r:id="rId44"/>
    <p:sldId id="299" r:id="rId45"/>
    <p:sldId id="331" r:id="rId46"/>
    <p:sldId id="367" r:id="rId47"/>
  </p:sldIdLst>
  <p:sldSz cx="9144000" cy="6858000" type="screen4x3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568A"/>
    <a:srgbClr val="FBF8E4"/>
    <a:srgbClr val="474E5B"/>
    <a:srgbClr val="00F500"/>
    <a:srgbClr val="FDBD00"/>
    <a:srgbClr val="FFA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/>
    <p:restoredTop sz="94647"/>
  </p:normalViewPr>
  <p:slideViewPr>
    <p:cSldViewPr>
      <p:cViewPr varScale="1">
        <p:scale>
          <a:sx n="146" d="100"/>
          <a:sy n="146" d="100"/>
        </p:scale>
        <p:origin x="144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E9C8E-EA40-F24D-8866-4E18B7B062F0}" type="datetimeFigureOut">
              <a:t>09/09/2020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9B171-7389-0648-B41D-73BC13EDB98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9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5684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spiller den hjemløse teenager, der bliver ”adopteret” af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Seaver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-familien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dirty="0"/>
          </a:p>
          <a:p>
            <a:r>
              <a:rPr lang="da-DK" dirty="0"/>
              <a:t>Leonardo DiCaprio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2278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9684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er Georges selvopfundne dæknavn?</a:t>
            </a:r>
            <a:endParaRPr lang="en-US" dirty="0"/>
          </a:p>
          <a:p>
            <a:r>
              <a:rPr lang="en-US" dirty="0"/>
              <a:t>Art Vandelay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34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 Ties / Blomsterbørn Børn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9241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hedder børnenes nabo-ven?</a:t>
            </a:r>
          </a:p>
          <a:p>
            <a:r>
              <a:rPr lang="en-US" dirty="0"/>
              <a:t>Skippy</a:t>
            </a:r>
          </a:p>
          <a:p>
            <a:r>
              <a:rPr lang="en-US" dirty="0" err="1"/>
              <a:t>Bonusspørgsmål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var Alex P. Keatons idol?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>
                <a:effectLst/>
              </a:rPr>
              <a:t>Hvem var Alex P. Keatons idol?</a:t>
            </a:r>
          </a:p>
          <a:p>
            <a:r>
              <a:rPr lang="da-DK" dirty="0">
                <a:effectLst/>
              </a:rPr>
              <a:t>Richard Nixon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23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21514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gør Audrey Horne for at blive ansat på ’The One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Eyed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Jack”?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Binder knude på en kirsebærstilk med tungen!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1940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1042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er far til Spikes baby?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04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får Kelly til sidst?</a:t>
            </a:r>
          </a:p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Dylan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48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837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står M*A*S*H for?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Surgical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Hospital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69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65602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er stemmen bag Miss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Piggy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Frank Oz.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38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14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hedder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Blossoms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bedste ven?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Six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04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64837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Hvilke to skuespillerinder har spillet Rachels søstre?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Reese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Witherspoon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Christina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2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2325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Hvilken supermodel spiller med i serien?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Tyra Banks</a:t>
            </a:r>
            <a:endParaRPr lang="en-US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6141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581492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13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Bonusspørgsmålet er IKKE, om Paul og Marilyn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Manson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den samme person (for det er det ikke).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Nævn navnene på både Kevins kæreste og hans storebror.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Wayne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73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10731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hedder selskabet, der har produceret serien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95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hedder planeten ALF kommer fra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Melmac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26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13926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Reverend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Jim 'Iggy'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Ignatowski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spillet af Christopher Lloyd, bygger senere i sin karriere en tidsmaskine i Tilbage Til Fremtiden. </a:t>
            </a:r>
            <a:r>
              <a:rPr lang="da-DK" dirty="0"/>
              <a:t>Hvilken vital del gør hvilken bil i stand til at rejse i tiden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En </a:t>
            </a:r>
            <a:r>
              <a:rPr lang="da-DK" dirty="0" err="1"/>
              <a:t>flux</a:t>
            </a:r>
            <a:r>
              <a:rPr lang="da-DK" dirty="0"/>
              <a:t> </a:t>
            </a:r>
            <a:r>
              <a:rPr lang="da-DK" dirty="0" err="1"/>
              <a:t>capacitor</a:t>
            </a:r>
            <a:r>
              <a:rPr lang="da-DK" dirty="0"/>
              <a:t> i en </a:t>
            </a:r>
            <a:r>
              <a:rPr lang="da-DK" dirty="0" err="1"/>
              <a:t>DeLorean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09248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39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942708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Hvilken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skuespillerne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fået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vej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(boulevard)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opkaldt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efter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John Hahn-Petersen (I </a:t>
            </a:r>
            <a:r>
              <a:rPr lang="en-US" dirty="0" err="1"/>
              <a:t>Østermarie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02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Spørgsmål</a:t>
            </a:r>
            <a:r>
              <a:rPr lang="en-US" dirty="0"/>
              <a:t>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23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af de faste bar</a:t>
            </a:r>
            <a:r>
              <a:rPr lang="da-DK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gæster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fik sin egen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spin-off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serie, og hvad hedder</a:t>
            </a:r>
            <a:r>
              <a:rPr lang="da-DK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skuespilleren?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Frasier / </a:t>
            </a:r>
            <a:r>
              <a:rPr lang="en-US" b="0" dirty="0"/>
              <a:t>Kelsey </a:t>
            </a:r>
            <a:r>
              <a:rPr lang="en-US" b="0" dirty="0" err="1"/>
              <a:t>Grammer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988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Hvad</a:t>
            </a:r>
            <a:r>
              <a:rPr lang="en-US" dirty="0"/>
              <a:t> </a:t>
            </a:r>
            <a:r>
              <a:rPr lang="en-US" dirty="0" err="1"/>
              <a:t>havde</a:t>
            </a:r>
            <a:r>
              <a:rPr lang="en-US" dirty="0"/>
              <a:t> Karl </a:t>
            </a:r>
            <a:r>
              <a:rPr lang="en-US" dirty="0" err="1"/>
              <a:t>Jørgensen</a:t>
            </a:r>
            <a:r>
              <a:rPr lang="en-US" dirty="0"/>
              <a:t>, </a:t>
            </a:r>
            <a:r>
              <a:rPr lang="en-US" dirty="0" err="1"/>
              <a:t>spillet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Jens </a:t>
            </a:r>
            <a:r>
              <a:rPr lang="en-US" dirty="0" err="1"/>
              <a:t>Okking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sin </a:t>
            </a:r>
            <a:r>
              <a:rPr lang="en-US" dirty="0" err="1"/>
              <a:t>termokande</a:t>
            </a:r>
            <a:r>
              <a:rPr lang="en-US" dirty="0"/>
              <a:t>?</a:t>
            </a:r>
          </a:p>
          <a:p>
            <a:r>
              <a:rPr lang="en-US" dirty="0"/>
              <a:t>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01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Spørgsmål</a:t>
            </a:r>
            <a:r>
              <a:rPr lang="en-US"/>
              <a:t>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230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Hvem er de 6 personer, der udgør kernefamilien ”The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Huxtables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”?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Cliff, Claire, Theo, Denise, Vanessa, Rudy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115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Hvordan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går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Bill Cosby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øjeblikket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går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skidegodt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Han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nægter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anklagerne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men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indrømmer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indkøb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beroligende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piller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anvendt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forbindelse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med sex,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endnu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ikke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blevet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tiltalt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nogen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forholdene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EDIT: 25.9.2018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blev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idømt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3–10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års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fængsel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så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går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ikke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så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skidegodt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længere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29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277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Hvad hed Dick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Turpins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sidekick</a:t>
            </a: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da-DK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Swiftnick</a:t>
            </a:r>
            <a:b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Bonusinfo: Ingen af dem har haft nogen roller siden midt-90’erne.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19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3798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Hvilket bilmærke er bilen K.I.T.T.?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Pontiac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9B171-7389-0648-B41D-73BC13EDB98D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0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Spørgsmål 5</a:t>
            </a:r>
          </a:p>
          <a:p>
            <a:r>
              <a:rPr lang="da-DK" dirty="0"/>
              <a:t>Growing </a:t>
            </a:r>
            <a:r>
              <a:rPr lang="da-DK" dirty="0" err="1"/>
              <a:t>Pains</a:t>
            </a:r>
            <a:r>
              <a:rPr lang="da-DK" dirty="0"/>
              <a:t> / Vokseværk i Familien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29B171-7389-0648-B41D-73BC13EDB98D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0687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CA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F8E4"/>
            </a:gs>
            <a:gs pos="75000">
              <a:srgbClr val="FBF8E4"/>
            </a:gs>
            <a:gs pos="100000">
              <a:srgbClr val="A9568A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CA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5472EF7-F46A-4686-A05C-035117AD1B8C}" type="datetimeFigureOut">
              <a:rPr lang="da-DK" smtClean="0"/>
              <a:pPr/>
              <a:t>09/09/2020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E8A3903-CD7E-4C1C-A725-C043F9F05BFD}" type="slidenum">
              <a:rPr lang="da-DK" smtClean="0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0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8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jp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2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5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0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8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5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2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7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6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jp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5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1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70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3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boks 3"/>
          <p:cNvSpPr txBox="1"/>
          <p:nvPr/>
        </p:nvSpPr>
        <p:spPr>
          <a:xfrm>
            <a:off x="0" y="-99392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600" b="1" dirty="0">
                <a:solidFill>
                  <a:srgbClr val="FDBD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TV-quiz i Baghaven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189B9-B046-844F-A91B-BF77C35D3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201AAA0C-9D62-6145-8D18-BC3BACF77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459432"/>
            <a:ext cx="6273155" cy="2430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6A00803-3182-8A4A-B79C-2C7E76E28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4B945FC-1E7C-B74A-9A08-E73ACA9F9891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3C10E40-E304-5D4B-B9B9-002216696A0F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BBCDBD3C-61E9-2C4F-BE29-4074BD24DAD5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1A524C3D-87E6-D049-AE04-2180356B4880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594FB96-169E-F54C-88DD-E6FF0BDC45DB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B8ADF35-630B-D345-BD30-4B9DB7A0BF94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A23C4C0-76B8-954A-997A-20966CBF0262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81E908C-EFE7-5E42-86FC-9AF2ACF0947E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D12D801-D153-CC4E-BFC5-6884DE4DF085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C85A8A6-C2F5-4244-91D1-F106164B304B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BC655ED-851D-E147-B51B-5293F5CB23B0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25C4989-3611-C947-9097-AC60107B711F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5C094773-0073-9F43-BB54-0F03BDC46448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600A069-E40B-324E-88FC-01A11C5172A5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9F5CDCF-5F15-2643-895E-B1E875E4FAEF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D5AFD8D-45FB-CA4C-8FC1-226308430572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95CA752-EEED-D949-ABCA-947387EB5C54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AA2DD99-6103-4046-B371-C5F760AED21B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31D48E7-DD97-164A-A74F-D237DD8CFDE7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9D050F5-395B-5F4D-8983-4AB62D43CD3C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A669ACC-6FA0-EC4F-9828-D40F3D7B5CF5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0C3E076-9D9B-ED4C-8F68-1B1D7A117907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415D616-CDE9-FF4C-A30E-D97124EC0759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04C5877A-FC6C-9C4C-9A4E-CFB474AD7994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F576ADD-D173-5942-8D7E-D7AD720F62B4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6929D61-84F8-B14E-9A1C-47AF1B7EDB46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1D268A4-4E95-384D-87A3-78E58753EB73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7BA11DD-1B46-184D-8477-7B9E9F3608DF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D47EBEA4-1850-D84A-94C9-E27C2D7846C8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D88629A-A075-8041-B29B-68C052263A13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F62C12C-18E6-7B49-A568-0DC4AD3F5F98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E3A3A646-18C2-5F42-B13B-BB690325CDD5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D67FBEB-C51D-FB4E-B991-A67AF841E076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427D95CD-D95F-E84A-8860-81A639ACB181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88763FFA-7157-7A45-80F4-2B5A8FF26D70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ADA14AF-6C3A-0D4C-A7EB-23A0A7922AB4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901092F-7FAA-9241-A629-7BACE95DD6E0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47D7813-4751-BA4B-A7DD-3CBC3B60E9E9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5 Growing Pains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6057" y="2919858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39B570E-6056-0145-A179-01C804515293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8078713-955F-2E40-B427-F69DCABA9388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E760F9-6834-8E49-A084-38A34869975A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762F03-2321-C84A-9006-D9C347DE3D7B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108863E-086F-4B4E-A6CF-7F9EC9745915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A015DB-721F-DD47-B68E-EB7B2EAA9E84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B38D2D5-A8EC-A548-871A-0540EA06F47D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F87A13-7E3A-3246-B2D9-47D2E999F73D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36383A-2065-7A4E-BE1F-A7DBEF89FD56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AEF6AAB-32F8-734A-9323-7D034AC4A37A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016AC7-6E5F-CC47-83F8-6D6415F6FD11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896DF20-425B-A546-BFAD-080A6FD69EEC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29A8BB-6695-0742-BB84-9D03952F6EE8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C878D5F-A04B-3B48-AA8B-901E78798805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5007E8-72F9-C24F-8887-D95D7BDFAC1B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405EF00-2790-9645-845E-41AB3BAE02DB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1C54E4-9C1C-4646-A71B-110DD5035714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408E0EB-3472-8F42-8684-58C9C2CA333E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3DFE21A-4DE4-D746-897B-42DB458561FC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CECAB30-1FBB-9443-84F6-C9F4A08F1D5F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B8AD6B-D4B3-D14B-A7A2-DE703B43000A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52AF40-13EA-9E44-BFD5-CD2AF2CB19FC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9486DF2-57F7-7B4B-976E-3CB37EF1F01D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23BAE4-C2FE-B744-820D-1CF5079DE558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A64B94-71EC-4C4B-AF2E-4E24A57117E8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3BCA31C-8A38-074D-955B-084A2999FA9B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B189A0D-0F5A-B94F-9A07-B822BCEF1799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93887D0-E3A6-6640-A2F8-DEADACB4D046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DF2A517-2A09-5044-B615-E6EDEC548684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10F046-D08F-7540-8CD4-B006EFEDD916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5E57E3-68C1-7442-A872-2A0C647874D7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C67D0E6-B79D-D040-B445-1F28EC4319B8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8C3075-D290-6544-93DD-B1103D90A7A5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7C4E78D-2F48-5140-91FF-19891EE4E302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0BAD0A5-5279-2048-87D8-D6E366EC056C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F244395-2AEC-E548-B26C-C27DDFDBA126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0CDFC7-2B18-5849-BC4A-B678F64E63CB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#05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6C09117-ADAC-2B40-B11C-09B502B19455}"/>
              </a:ext>
            </a:extLst>
          </p:cNvPr>
          <p:cNvGrpSpPr/>
          <p:nvPr/>
        </p:nvGrpSpPr>
        <p:grpSpPr>
          <a:xfrm>
            <a:off x="310513" y="101133"/>
            <a:ext cx="7346684" cy="5704131"/>
            <a:chOff x="310513" y="101133"/>
            <a:chExt cx="7346684" cy="5704131"/>
          </a:xfrm>
        </p:grpSpPr>
        <p:pic>
          <p:nvPicPr>
            <p:cNvPr id="43" name="Picture 42" descr="Growing_Pains.jpg">
              <a:extLst>
                <a:ext uri="{FF2B5EF4-FFF2-40B4-BE49-F238E27FC236}">
                  <a16:creationId xmlns:a16="http://schemas.microsoft.com/office/drawing/2014/main" id="{00965053-1172-7548-AEDC-257AB68E8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6804" y="1196752"/>
              <a:ext cx="6170393" cy="4608512"/>
            </a:xfrm>
            <a:prstGeom prst="rect">
              <a:avLst/>
            </a:prstGeom>
            <a:ln w="25400">
              <a:solidFill>
                <a:schemeClr val="accent1">
                  <a:shade val="50000"/>
                  <a:shade val="75000"/>
                  <a:satMod val="125000"/>
                  <a:lumMod val="75000"/>
                </a:schemeClr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3BDD4EE-2A22-C545-9FDB-3A608657E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513" y="101133"/>
              <a:ext cx="3532562" cy="19727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82638B2-3F0E-CB40-8244-A05B4FAC4EE0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04A6C00-0FBE-4D43-A9D0-7B1D594A067E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B00B9649-52AC-A540-80D7-AEBECEC02F5A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A30D5EC-F9C4-1F4A-84DD-B5C7DB3698BC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08BFBCE-CC67-364D-82DD-D7BDD81AFEB2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DC1552C-0A77-D942-990D-E9AA5FD86190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5436ACD-F667-5F45-ADA3-77B3319F1FD2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D47D403-77E4-BF4E-87C5-C8EC5FD28CD1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795460F-3F95-8648-939D-DA651DBDADB4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3113DD3-DB40-8B4D-8213-B597B18011DE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FB47659-5B4E-0648-B350-75B6BA9DEAC0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6080C29-22AE-A445-9C57-2EB13029D3B2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2D67AC4-7CE5-EC4F-8F75-47228E881E16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3D7EEBB-8AE8-6340-9ADB-4A85299F97E1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D29DFA8-DFED-A74E-BAD1-71D21035B393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E4CD969-A530-114A-B072-1289D9B85474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B78B49A-CEAC-9141-B634-AE6DABA2FDD4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54A551E-FF1B-F041-AA15-1E4CDF2D38B3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768753A-6A4A-F540-BC1A-B51AD2ABC53A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633CF58-D679-3B41-B602-5789C15763E8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03F00C1-E306-2B4A-9D40-4F9831CBEED7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CA8E3A7-419F-8F44-A5F6-0FE2FCE25C98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0AD1493-8E19-4C4F-A896-1A8C01EA1B80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00F5FB2-3ED8-0344-BF8A-170569DB5FE3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A6B8B00-5193-C149-9451-BE5347E9A2FF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7770040-E1EB-0647-BA9B-101F4DA24447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DBDA9B8-4160-0B4E-B080-94F1D4F18113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7C383C4-64F2-9D49-8D03-54CF9D2905C5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D708834-1E9E-7B46-B7A7-1E1749BF4B0A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DF2A5F5-9F10-8F4B-9E0E-4D87386B16C6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EC09ADE-0803-124A-97AF-B205CEA2ABDA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149C9AE-4210-8741-90C4-CAFB1985C2EC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0CBB846-26A6-A84A-967A-F60351E17A80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9A31A6F-3138-A14E-9DF7-65D2407A9031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33F4887-98B4-8F4C-A0D1-49D8DB25DB5B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BCC18E4-2001-214B-BCDC-AD740ACAB564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3E656D1-FC00-6D4E-8276-23A74F18FAFB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5614A5-89DC-BD4D-8E5F-A1217956205F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10242" name="Picture 2" descr="C:\Users\Thomas og Jane\Desktop\Billeder til julequiz\6. leo-dicaprio-growing-pains_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86478"/>
            <a:ext cx="4772152" cy="636287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7 Seinfeld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3350" y="2905271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9713D16-95AA-B546-B890-739234052BC1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97E86C1-5824-3A49-8E2D-F2266DF4D331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34AB1A1-3851-E040-AB28-3175D20F179D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1A56D0-82AC-7040-A242-34880C143458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60A0191-9285-644B-8E97-EAD526DF0DCF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BF56B5-A7E4-264E-BC56-DF8AC95CE476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8E29FCE-AF16-F944-853D-EBAE1FBAAA19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5491DC-308A-5A4C-A276-A0CE86302CE1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7800F8-9EF2-6B4E-B759-A00CEC167B5E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0DAA05-61F3-604D-8436-344554E45DC7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944D38-D715-0A4C-83BF-6D03954303DC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337219-6926-B043-B6DB-62C7CD17A455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578A34-0255-D34B-8992-19CFC7FB241A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00314BD-720D-854F-A0B8-645E6C1B4F5A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0B5060-4BCF-9F47-BBD7-513DC7277F27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4F29EC5-2B0A-1249-BF50-11AC93601090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F2FDF7-D8E0-C44F-AD3C-E8B490078BBF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DF16E10-4CE9-3F4F-87A0-63F277FBC50E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4788289-1CA1-804C-9164-ACAA27022E96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EFBBB88-AE8D-9A4A-AD03-6D0AFB279825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AA69C2-B877-DE4E-81A6-446FA76FFDEA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FA084B-C484-4B42-BCC8-12902A7A7A8D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A6BD6B-0C3B-DF46-A626-46FDC1B57F07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71A277E-7E18-4A4C-BEB2-D85574653622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B8F3898-B588-0343-B877-3C66D8AFB343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6976A65-9B19-E04C-B095-96817D9EC2A7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497CFD5-739D-C142-BF19-CBB3538E07FB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6359B89-672E-274E-893A-D9C0B872BEA7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15EC779-F10E-B94F-BED7-A33A662A60D9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024EE2C-12AF-A44E-96AA-EC142424A6C3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343F727-61C9-C446-B5BA-963B740835D4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E395C4C-250E-3244-86ED-E1445B0EECD8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2AFB0E4-7DB1-9648-9B36-BCA5078E1C87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61285CD-5EB9-1743-8F86-F38298FC567E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11CB2F-67AF-A546-B501-CB103AFCFF92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AF046D-03E4-A048-8097-4670C35C676E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18CBF91-1C2A-CA48-B93D-8940A360ADE4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#06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1CBB86-0B03-8549-A203-0E21A14DC5CF}"/>
              </a:ext>
            </a:extLst>
          </p:cNvPr>
          <p:cNvGrpSpPr/>
          <p:nvPr/>
        </p:nvGrpSpPr>
        <p:grpSpPr>
          <a:xfrm>
            <a:off x="1213026" y="116632"/>
            <a:ext cx="7930974" cy="6192688"/>
            <a:chOff x="1213026" y="116632"/>
            <a:chExt cx="7930974" cy="6192688"/>
          </a:xfrm>
        </p:grpSpPr>
        <p:pic>
          <p:nvPicPr>
            <p:cNvPr id="43" name="Picture 42" descr="jerry_seinfeld065.jpg">
              <a:extLst>
                <a:ext uri="{FF2B5EF4-FFF2-40B4-BE49-F238E27FC236}">
                  <a16:creationId xmlns:a16="http://schemas.microsoft.com/office/drawing/2014/main" id="{8BB486BD-00A2-B64B-B790-FFF230BFE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026" y="548680"/>
              <a:ext cx="6717948" cy="5760640"/>
            </a:xfrm>
            <a:prstGeom prst="rect">
              <a:avLst/>
            </a:prstGeom>
            <a:ln w="25400">
              <a:solidFill>
                <a:schemeClr val="accent1">
                  <a:shade val="50000"/>
                  <a:shade val="75000"/>
                  <a:satMod val="125000"/>
                  <a:lumMod val="75000"/>
                </a:schemeClr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0995CD-D283-6645-9A89-2E5F2EDDC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8256" y="116632"/>
              <a:ext cx="4045744" cy="17477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682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5" y="929312"/>
            <a:ext cx="7166470" cy="3674206"/>
          </a:xfrm>
          <a:prstGeom prst="rect">
            <a:avLst/>
          </a:prstGeom>
          <a:ln w="25400">
            <a:solidFill>
              <a:srgbClr val="A9568A"/>
            </a:solidFill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2477" y="901993"/>
            <a:ext cx="2632196" cy="3701525"/>
          </a:xfrm>
          <a:prstGeom prst="rect">
            <a:avLst/>
          </a:prstGeom>
          <a:noFill/>
          <a:ln w="25400">
            <a:solidFill>
              <a:srgbClr val="FBF8E4"/>
            </a:solidFill>
            <a:miter lim="800000"/>
            <a:headEnd/>
            <a:tailEnd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89CB78A-DB98-7047-A9A7-2D4300946167}"/>
              </a:ext>
            </a:extLst>
          </p:cNvPr>
          <p:cNvGrpSpPr/>
          <p:nvPr/>
        </p:nvGrpSpPr>
        <p:grpSpPr>
          <a:xfrm>
            <a:off x="2185923" y="4956872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052F82-9257-B74B-B2CE-366F525CA3DE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6F0EE73-7140-6841-A676-377446F152DA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ED9D235-F007-3D4A-A444-EC02DB2E6FE4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AD83205-3C26-EA48-A405-5C08C0293D69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C2BE5BE-1E47-3246-9564-8CA99028F821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53409F0-32FD-CD43-A9C5-06DD31950D21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E9E5AD2-5977-6843-80B3-F303D468FFF2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3A16AF8-1934-A74D-86F9-C863A60CA09E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FCFE364-1DE7-FA47-A3A7-5D6BEBF27DC6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CE88412-690D-E84F-8719-F5CCCA408B97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EA1D03A-6416-B641-BD38-5E33B562BB21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B17D67C-0DA5-644F-A4AD-6C47A02967D2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475E357-9BF6-7B4F-82BD-89F1C1A13C6B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56BDF78-4665-1F44-A85D-3D2464FBA493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AF2B44-DE81-DD4E-8449-62492F604090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EED7A38-E73A-8E40-A2F8-AF95810E3F76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C43BE0A-7018-DA42-B866-23AEFB02925E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5E3B437-CFD2-6748-9A8D-95BBBE792C32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20B6347-320D-1C43-B37B-2D13E468E7EC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0359A6B-0903-A240-8D14-7D07BA4D770A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21D1F4-CF5B-CB41-81FE-E2AC82AF6713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691B92E-3DD5-F441-9C4D-8FBE7A290C68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E67C581-B1C8-604B-AE35-368B1B1B20CD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068604D-0BB9-F148-96AA-8259F9765908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64F7B81-25C5-1146-ADA6-00E91F15EF6C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18D495D-94F8-B84B-B418-ABF09C086801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CC63DB8-A1C0-EC45-9A54-C26C6531866F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FDCDA62-7AE3-1B4B-8B23-CA87708E2414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3A3667D-CC45-024A-B505-69AA0C07B2CA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9B08E9A-6189-D24E-9121-70F37AED85E7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64121CB-BF0D-8C45-BC4F-A2E083C40CC8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1DB821A-C8AB-4C4E-8540-45CA859F1DC9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D02555F-9948-9D46-A3B0-E4E071DF913F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A57AE00-88D7-E54E-8E4F-F2F8C0669D8B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034031A-2887-B74A-9675-987E6ED83B3E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62AAD05-C399-4E44-8126-55161BFC0921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A4129-0F39-E447-A5D2-235C68EA8FEB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8 Family Ties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7983" y="2708920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9326253-F530-B14A-8A0E-52E833E8AF9E}"/>
              </a:ext>
            </a:extLst>
          </p:cNvPr>
          <p:cNvGrpSpPr/>
          <p:nvPr/>
        </p:nvGrpSpPr>
        <p:grpSpPr>
          <a:xfrm>
            <a:off x="2176111" y="2602439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BF829A4-1782-AB46-B3C9-9FA73F0B5777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035198-B7E4-7646-91F5-635CEEF55A26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0446E88-06F6-3E45-BDC7-877D4638312E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3E49C30-DFC4-D24E-BDAB-743DE5783082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03C3CB-7146-6443-AB4C-6BA025FD107B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BA4607-D99C-504A-86BB-ABEA5879BBCC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F9C510-4212-2344-A075-27E36F32F549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434358-2459-4646-9E04-669D562A7433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5B31255-265C-6241-B573-CF4CAEB04012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105A1D-D668-674F-9EE6-FA18CF8C90FB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BB8926-8243-7B41-B8A0-8FF4B366E80D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9AF9DBF-7E62-1C43-B059-6C00AC5D6C89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D96CFB-BE54-EA44-9CEC-44DF03751387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D8A20E-3777-B641-8110-0CE59691A91A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657C42-1E78-CF49-BE9D-62396530371E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00A1FB-9556-DA43-B422-3187C7A6C6C8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74D3A6-ACF2-F342-BF57-DE90E5C39634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EEFF779-05B9-7D4A-91D1-2575B1BBE4E2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7453AD-CAE3-7041-B484-1B3F94FD296E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0148C1-A9B4-EA45-B379-6E444DAEC911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01EA692-790A-444E-93D5-074A623E393D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22D3A53-4B15-704D-AB39-5BB24D4DB16F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67126D-80E0-D94E-A65A-EEEB797AC018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DCD329-2149-5644-97CC-6AA5EE26C24B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A503F4-9D82-0A4B-A09A-6CA1EBD25315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597EC45-7018-6F44-9B9D-9A7412CE149B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AB7F58D-19B4-BD4F-A1C7-3CFB40A86601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EE7575A-3E68-A24D-8771-291F7E790193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C159D94-554F-BB40-B088-B1C30F85E3F3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4241CA3-77FE-0D4B-9C16-BD708EB1997E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356BD9A-8EF6-674D-9C71-6B8BFC9E63A7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B6370D9-606D-EF4E-B625-28F4982F067D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1F2972C-5105-AB47-A725-4ED942AC3B9D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C5246B-C4A9-034F-89C0-B3F39939FDE7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595B7B4-2C37-9D4B-BD2A-1243BE11016D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C2E9F60-F311-E443-95AD-808AD1629E29}"/>
              </a:ext>
            </a:extLst>
          </p:cNvPr>
          <p:cNvSpPr txBox="1"/>
          <p:nvPr/>
        </p:nvSpPr>
        <p:spPr>
          <a:xfrm>
            <a:off x="2680167" y="2896094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#07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E1A91E-C61C-8245-9EC0-D1DC977D3353}"/>
              </a:ext>
            </a:extLst>
          </p:cNvPr>
          <p:cNvGrpSpPr/>
          <p:nvPr/>
        </p:nvGrpSpPr>
        <p:grpSpPr>
          <a:xfrm>
            <a:off x="1079500" y="603565"/>
            <a:ext cx="7858176" cy="4787585"/>
            <a:chOff x="1079500" y="603565"/>
            <a:chExt cx="7858176" cy="478758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ADE40CB-581D-D447-9EDE-0A68F8816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500" y="1466850"/>
              <a:ext cx="6985000" cy="39243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F9A73C7-F1CD-7F43-B0AB-5FEC0202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851" y="603565"/>
              <a:ext cx="3978825" cy="20689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A4260C-F5D8-A043-B73D-8EC6E5360BA0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9DD8C1-F808-D245-920F-B5C19C765277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9EA254D-C25B-E243-99C0-05E9C02B55F1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DB63C8-EB36-F543-9567-F3A6C22F27ED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6380DC3-6D31-A14F-8D93-BB695DEC9C0B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88293C2-12A6-1940-93F9-91106AD1F636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1E85B1D-B476-194F-AE67-CF4249298C0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F79C92C-72DD-F349-8304-E573DD762B20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751F577-69A6-4D49-A286-8CE47BBDA737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7277E70-24FB-3E4B-8E5C-19F8F1AF0813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D1FD2EC-2BC8-7B4E-B13A-5773FFA330B8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2F228D6-A01F-1849-8B0E-1BFC0CDDE6ED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A14D570-03E9-0A4B-B20D-9151F1D1B8AB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051B876-F395-DE4D-9BD0-4D814A65941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B305ED-AEF1-AE44-B9A1-F7210BC9EE10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0E43207-C88C-0346-B7E4-00CA87EDF4E7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D98DE9E-A24F-114C-86E9-4F9EA3BE9633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715379C-BDDA-5B4B-971F-6F2BC0EB50BE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91B9E26-F82C-A346-86D6-A75963D6E8D3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E849FD-4D57-A348-8ED0-79ED0E66B95E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0A6A2D2-D5A2-EF42-92CD-696A792DDEFB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67DF554-370B-CA45-BE9E-BF6E471E9A6D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82BB588-F790-074A-9A9D-7EE03BA8D252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85CAC7-A9FB-304C-A0CA-CA74A7F4306A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D85A17-517A-7446-8123-985A538C253C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F10AB10-57CD-AA41-9570-744EBCFE3750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258F449-AB7C-B74D-A45F-749DAE8EE8DA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8595B38-434A-2B4E-AE91-63F81AD5CE63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CE31867-023C-C841-9648-058ADA38B6F4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7AA0A5-3F1C-4346-A830-0C7798D752B6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00892E9-2413-D342-8E44-85FD953E1283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71232B0-CACA-8A40-8F49-4525AB29BB9F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02848DA-7261-0341-AAF0-722532CCCDC4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08D1870-E9ED-DB4D-9C3A-10D2B4F7D4CD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F488BB2-8247-5D43-B6F9-D418D1FFD561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05349FE-BEE7-6247-A37E-26CA6F2DFD6A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8DE019A-87C1-7C46-84AE-1217BD6ADC64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73F804-E55F-FA44-B07E-1B9BD307C411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" name="Picture 3" descr="marc_pr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05" y="712269"/>
            <a:ext cx="4059807" cy="5315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18CA54-0991-B64A-BBFF-9CB1669DEBFE}"/>
              </a:ext>
            </a:extLst>
          </p:cNvPr>
          <p:cNvGrpSpPr/>
          <p:nvPr/>
        </p:nvGrpSpPr>
        <p:grpSpPr>
          <a:xfrm>
            <a:off x="1578761" y="2755641"/>
            <a:ext cx="5986477" cy="1346718"/>
            <a:chOff x="2185923" y="2755641"/>
            <a:chExt cx="5986477" cy="13467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F21195-07F6-904C-B6BF-737D91771393}"/>
                </a:ext>
              </a:extLst>
            </p:cNvPr>
            <p:cNvGrpSpPr/>
            <p:nvPr/>
          </p:nvGrpSpPr>
          <p:grpSpPr>
            <a:xfrm>
              <a:off x="2185923" y="2755641"/>
              <a:ext cx="5986477" cy="1346718"/>
              <a:chOff x="2267744" y="2755641"/>
              <a:chExt cx="5986477" cy="134671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537161B-B7A2-F643-AF02-08F7A17FF694}"/>
                  </a:ext>
                </a:extLst>
              </p:cNvPr>
              <p:cNvGrpSpPr/>
              <p:nvPr/>
            </p:nvGrpSpPr>
            <p:grpSpPr>
              <a:xfrm>
                <a:off x="2267744" y="2755641"/>
                <a:ext cx="5986477" cy="1346718"/>
                <a:chOff x="2267744" y="2755641"/>
                <a:chExt cx="5986477" cy="1346718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AFB3DE2C-1CC9-F645-A2DF-A9D2338D5088}"/>
                    </a:ext>
                  </a:extLst>
                </p:cNvPr>
                <p:cNvSpPr/>
                <p:nvPr/>
              </p:nvSpPr>
              <p:spPr>
                <a:xfrm>
                  <a:off x="2267744" y="2755641"/>
                  <a:ext cx="5986477" cy="1346718"/>
                </a:xfrm>
                <a:prstGeom prst="roundRect">
                  <a:avLst/>
                </a:prstGeom>
                <a:solidFill>
                  <a:srgbClr val="474E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A823BBB-D829-C24C-A288-32A940507409}"/>
                    </a:ext>
                  </a:extLst>
                </p:cNvPr>
                <p:cNvSpPr/>
                <p:nvPr/>
              </p:nvSpPr>
              <p:spPr>
                <a:xfrm>
                  <a:off x="6753870" y="3821067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F0867A9-0345-7241-BA78-E46DBED3A170}"/>
                    </a:ext>
                  </a:extLst>
                </p:cNvPr>
                <p:cNvSpPr/>
                <p:nvPr/>
              </p:nvSpPr>
              <p:spPr>
                <a:xfrm>
                  <a:off x="6753870" y="2853360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B659DAF4-8350-AA41-95C3-AC75DB0F040A}"/>
                    </a:ext>
                  </a:extLst>
                </p:cNvPr>
                <p:cNvSpPr/>
                <p:nvPr/>
              </p:nvSpPr>
              <p:spPr>
                <a:xfrm>
                  <a:off x="235451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021A5CFE-67AB-4140-8B80-4DCB0BEF4647}"/>
                    </a:ext>
                  </a:extLst>
                </p:cNvPr>
                <p:cNvSpPr/>
                <p:nvPr/>
              </p:nvSpPr>
              <p:spPr>
                <a:xfrm>
                  <a:off x="235451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FDB35C7-E34A-0343-B8D1-6089E06563DB}"/>
                    </a:ext>
                  </a:extLst>
                </p:cNvPr>
                <p:cNvSpPr/>
                <p:nvPr/>
              </p:nvSpPr>
              <p:spPr>
                <a:xfrm>
                  <a:off x="2354511" y="3161589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04164D9-4BBC-7C4A-8ED8-9132397239C2}"/>
                    </a:ext>
                  </a:extLst>
                </p:cNvPr>
                <p:cNvSpPr/>
                <p:nvPr/>
              </p:nvSpPr>
              <p:spPr>
                <a:xfrm>
                  <a:off x="2354511" y="348633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2C8A7EC-0318-4E41-B353-F6653BFCE094}"/>
                    </a:ext>
                  </a:extLst>
                </p:cNvPr>
                <p:cNvSpPr/>
                <p:nvPr/>
              </p:nvSpPr>
              <p:spPr>
                <a:xfrm>
                  <a:off x="267354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9504C80-6C03-C847-9B55-8C86EE14B9E0}"/>
                    </a:ext>
                  </a:extLst>
                </p:cNvPr>
                <p:cNvSpPr/>
                <p:nvPr/>
              </p:nvSpPr>
              <p:spPr>
                <a:xfrm>
                  <a:off x="299256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A969177-75EA-D245-A918-0A0ED5BF44BD}"/>
                    </a:ext>
                  </a:extLst>
                </p:cNvPr>
                <p:cNvSpPr/>
                <p:nvPr/>
              </p:nvSpPr>
              <p:spPr>
                <a:xfrm>
                  <a:off x="331159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61EEECD-6C11-0542-8923-75D121E327F0}"/>
                    </a:ext>
                  </a:extLst>
                </p:cNvPr>
                <p:cNvSpPr/>
                <p:nvPr/>
              </p:nvSpPr>
              <p:spPr>
                <a:xfrm>
                  <a:off x="363062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2B088E1-0437-1845-B06E-92403EAB41AB}"/>
                    </a:ext>
                  </a:extLst>
                </p:cNvPr>
                <p:cNvSpPr/>
                <p:nvPr/>
              </p:nvSpPr>
              <p:spPr>
                <a:xfrm>
                  <a:off x="394965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8E62966-8AE5-CC4A-A149-1484C6248F83}"/>
                    </a:ext>
                  </a:extLst>
                </p:cNvPr>
                <p:cNvSpPr/>
                <p:nvPr/>
              </p:nvSpPr>
              <p:spPr>
                <a:xfrm>
                  <a:off x="427310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8657CAF-CE5E-4742-BDAF-82815CB837BB}"/>
                    </a:ext>
                  </a:extLst>
                </p:cNvPr>
                <p:cNvSpPr/>
                <p:nvPr/>
              </p:nvSpPr>
              <p:spPr>
                <a:xfrm>
                  <a:off x="459213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2B83C60-424A-4149-B359-618744916D81}"/>
                    </a:ext>
                  </a:extLst>
                </p:cNvPr>
                <p:cNvSpPr/>
                <p:nvPr/>
              </p:nvSpPr>
              <p:spPr>
                <a:xfrm>
                  <a:off x="491115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FAC7ACA-F745-7246-A615-F1A2B5A9EE9E}"/>
                    </a:ext>
                  </a:extLst>
                </p:cNvPr>
                <p:cNvSpPr/>
                <p:nvPr/>
              </p:nvSpPr>
              <p:spPr>
                <a:xfrm>
                  <a:off x="523018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C7917F9-81F4-A24A-A63D-A52D86A8B147}"/>
                    </a:ext>
                  </a:extLst>
                </p:cNvPr>
                <p:cNvSpPr/>
                <p:nvPr/>
              </p:nvSpPr>
              <p:spPr>
                <a:xfrm>
                  <a:off x="554921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9BBCC7A-21AE-2D4A-BD9E-03B10A107717}"/>
                    </a:ext>
                  </a:extLst>
                </p:cNvPr>
                <p:cNvSpPr/>
                <p:nvPr/>
              </p:nvSpPr>
              <p:spPr>
                <a:xfrm>
                  <a:off x="586824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5A4A0DE-4C3E-134C-A92B-F6AB55820CBF}"/>
                    </a:ext>
                  </a:extLst>
                </p:cNvPr>
                <p:cNvSpPr/>
                <p:nvPr/>
              </p:nvSpPr>
              <p:spPr>
                <a:xfrm>
                  <a:off x="6170062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6F4F2CEB-1F16-744B-82DB-E379C627E638}"/>
                    </a:ext>
                  </a:extLst>
                </p:cNvPr>
                <p:cNvSpPr/>
                <p:nvPr/>
              </p:nvSpPr>
              <p:spPr>
                <a:xfrm>
                  <a:off x="646196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CDC22810-97F4-1A43-AAAA-487ACDE6C4D4}"/>
                    </a:ext>
                  </a:extLst>
                </p:cNvPr>
                <p:cNvSpPr/>
                <p:nvPr/>
              </p:nvSpPr>
              <p:spPr>
                <a:xfrm>
                  <a:off x="266465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B0755DC-7BB4-5B40-B003-5E4AE21F7144}"/>
                    </a:ext>
                  </a:extLst>
                </p:cNvPr>
                <p:cNvSpPr/>
                <p:nvPr/>
              </p:nvSpPr>
              <p:spPr>
                <a:xfrm>
                  <a:off x="298368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6EF6645-6455-424B-917F-834141EFE537}"/>
                    </a:ext>
                  </a:extLst>
                </p:cNvPr>
                <p:cNvSpPr/>
                <p:nvPr/>
              </p:nvSpPr>
              <p:spPr>
                <a:xfrm>
                  <a:off x="330271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F18FDD0-7DDB-2A4F-B6BA-94CFF46F2C88}"/>
                    </a:ext>
                  </a:extLst>
                </p:cNvPr>
                <p:cNvSpPr/>
                <p:nvPr/>
              </p:nvSpPr>
              <p:spPr>
                <a:xfrm>
                  <a:off x="362174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ADCE8194-01DA-274A-9E17-4D11AC3046AD}"/>
                    </a:ext>
                  </a:extLst>
                </p:cNvPr>
                <p:cNvSpPr/>
                <p:nvPr/>
              </p:nvSpPr>
              <p:spPr>
                <a:xfrm>
                  <a:off x="394077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27BB65C4-58C9-4D4D-8EDD-229FE752C66B}"/>
                    </a:ext>
                  </a:extLst>
                </p:cNvPr>
                <p:cNvSpPr/>
                <p:nvPr/>
              </p:nvSpPr>
              <p:spPr>
                <a:xfrm>
                  <a:off x="4264216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DACCFDAD-6107-384C-A835-C3A24DEF56F1}"/>
                    </a:ext>
                  </a:extLst>
                </p:cNvPr>
                <p:cNvSpPr/>
                <p:nvPr/>
              </p:nvSpPr>
              <p:spPr>
                <a:xfrm>
                  <a:off x="458324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530A88E-1DC7-AD4F-A76B-63A65092B918}"/>
                    </a:ext>
                  </a:extLst>
                </p:cNvPr>
                <p:cNvSpPr/>
                <p:nvPr/>
              </p:nvSpPr>
              <p:spPr>
                <a:xfrm>
                  <a:off x="490227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3C4D692-1330-784E-9875-4EAEB1D4F0CE}"/>
                    </a:ext>
                  </a:extLst>
                </p:cNvPr>
                <p:cNvSpPr/>
                <p:nvPr/>
              </p:nvSpPr>
              <p:spPr>
                <a:xfrm>
                  <a:off x="522130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3C8DA9D6-E0DC-D740-9503-AD413DE2A462}"/>
                    </a:ext>
                  </a:extLst>
                </p:cNvPr>
                <p:cNvSpPr/>
                <p:nvPr/>
              </p:nvSpPr>
              <p:spPr>
                <a:xfrm>
                  <a:off x="554033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51907DA3-ECCA-F043-B43A-21470FC99F06}"/>
                    </a:ext>
                  </a:extLst>
                </p:cNvPr>
                <p:cNvSpPr/>
                <p:nvPr/>
              </p:nvSpPr>
              <p:spPr>
                <a:xfrm>
                  <a:off x="585936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1788BE98-0096-7A42-A328-0CC5EB50B84D}"/>
                    </a:ext>
                  </a:extLst>
                </p:cNvPr>
                <p:cNvSpPr/>
                <p:nvPr/>
              </p:nvSpPr>
              <p:spPr>
                <a:xfrm>
                  <a:off x="6161177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746C697-1BC8-CF4F-860F-211AFF78867D}"/>
                    </a:ext>
                  </a:extLst>
                </p:cNvPr>
                <p:cNvSpPr/>
                <p:nvPr/>
              </p:nvSpPr>
              <p:spPr>
                <a:xfrm>
                  <a:off x="645308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FB9CC4-817C-684D-9DDF-3C218B160C4C}"/>
                  </a:ext>
                </a:extLst>
              </p:cNvPr>
              <p:cNvSpPr txBox="1"/>
              <p:nvPr/>
            </p:nvSpPr>
            <p:spPr>
              <a:xfrm>
                <a:off x="2613348" y="3045420"/>
                <a:ext cx="5373542" cy="769441"/>
              </a:xfrm>
              <a:prstGeom prst="rect">
                <a:avLst/>
              </a:prstGeom>
              <a:noFill/>
              <a:effectLst>
                <a:glow rad="203200">
                  <a:srgbClr val="FF0000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a-DK" sz="4400" b="1" dirty="0">
                    <a:solidFill>
                      <a:srgbClr val="FFFF00"/>
                    </a:solidFill>
                    <a:effectLst>
                      <a:glow rad="127000">
                        <a:srgbClr val="A9568A"/>
                      </a:glow>
                    </a:effectLst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Bonusbonusspørgsmål</a:t>
                </a: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1656B99-6A44-7A43-8C94-36B9CC687B6D}"/>
                </a:ext>
              </a:extLst>
            </p:cNvPr>
            <p:cNvSpPr/>
            <p:nvPr/>
          </p:nvSpPr>
          <p:spPr>
            <a:xfrm>
              <a:off x="6963953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B5C5FD9-AA35-A74A-A1C8-1A0D20BE7B73}"/>
                </a:ext>
              </a:extLst>
            </p:cNvPr>
            <p:cNvSpPr/>
            <p:nvPr/>
          </p:nvSpPr>
          <p:spPr>
            <a:xfrm>
              <a:off x="7282982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25F6D6A-74FD-FA4E-B3F1-79899CA80230}"/>
                </a:ext>
              </a:extLst>
            </p:cNvPr>
            <p:cNvSpPr/>
            <p:nvPr/>
          </p:nvSpPr>
          <p:spPr>
            <a:xfrm>
              <a:off x="7584798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31FF332-E3E0-704E-94FB-0DCF53F146A6}"/>
                </a:ext>
              </a:extLst>
            </p:cNvPr>
            <p:cNvSpPr/>
            <p:nvPr/>
          </p:nvSpPr>
          <p:spPr>
            <a:xfrm>
              <a:off x="6955068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E5002AA-F678-D243-8905-FF22E4ADBB0E}"/>
                </a:ext>
              </a:extLst>
            </p:cNvPr>
            <p:cNvSpPr/>
            <p:nvPr/>
          </p:nvSpPr>
          <p:spPr>
            <a:xfrm>
              <a:off x="7274097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67170BD-ECCC-C841-BD3B-E4958F8302E5}"/>
                </a:ext>
              </a:extLst>
            </p:cNvPr>
            <p:cNvSpPr/>
            <p:nvPr/>
          </p:nvSpPr>
          <p:spPr>
            <a:xfrm>
              <a:off x="7575913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F2FA53B-9589-0845-9B51-578BFC785EFC}"/>
                </a:ext>
              </a:extLst>
            </p:cNvPr>
            <p:cNvSpPr/>
            <p:nvPr/>
          </p:nvSpPr>
          <p:spPr>
            <a:xfrm>
              <a:off x="7885587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C15475F-8E62-9D42-98BE-861E1EB6C239}"/>
                </a:ext>
              </a:extLst>
            </p:cNvPr>
            <p:cNvSpPr/>
            <p:nvPr/>
          </p:nvSpPr>
          <p:spPr>
            <a:xfrm>
              <a:off x="7885587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E73E078-2909-F04B-9E5C-1A251FF952C7}"/>
                </a:ext>
              </a:extLst>
            </p:cNvPr>
            <p:cNvSpPr/>
            <p:nvPr/>
          </p:nvSpPr>
          <p:spPr>
            <a:xfrm>
              <a:off x="7885587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0430FF-1625-E541-BD36-166A0B06AB53}"/>
                </a:ext>
              </a:extLst>
            </p:cNvPr>
            <p:cNvSpPr/>
            <p:nvPr/>
          </p:nvSpPr>
          <p:spPr>
            <a:xfrm>
              <a:off x="7885587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pic>
        <p:nvPicPr>
          <p:cNvPr id="63" name="Picture 62" descr="keaton-nixon.jpg">
            <a:extLst>
              <a:ext uri="{FF2B5EF4-FFF2-40B4-BE49-F238E27FC236}">
                <a16:creationId xmlns:a16="http://schemas.microsoft.com/office/drawing/2014/main" id="{7162B576-9EB1-1D43-BE37-02256AF28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23" y="1181481"/>
            <a:ext cx="3535423" cy="44950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335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9 Twin Peaks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0" y="3008267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FE7E112-84ED-9648-A899-09FA0B9ED8A6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70C4BE3-16F5-554E-B6D2-4E10E2302118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8CBB37-E10C-6542-ABCC-1EC7306F2B2A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C319B33-7CB9-DF43-B752-44528A01FA99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A92F1C-1D79-BD42-BC2E-81DC66643115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415CDD-2F96-5A46-B08C-82EEA0C286A6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A54B90-7A9A-3743-A8A9-393F48215F85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9C1D35-2941-2D46-B4EC-EC161C797332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36D0AC-2319-484E-83E1-D1AA35D61861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B4D876-58A4-6542-B51B-EEA1616578FB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FDFA49A-FC5C-1540-92D4-65E328456F00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3CC245-3041-2F41-882A-7EF77EC799D3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D52997-D24D-2849-9432-04B225485D71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EF7FA4-6D6A-8645-B691-D43BB1236913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74D8DF-FF7F-5940-9F50-653F062B54D8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13B239E-068F-9C41-B2AB-F97C38FCA800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E645B4-CE70-B543-A8F0-452C7E033558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F5661CD-2E77-9B47-840B-B2862D19536A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AA77049-9F63-A740-9C8D-2D9FBA6B6A35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5E9F671-8B48-4040-ABA4-5C2B9AE01888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9D864A0-CC15-5442-9E77-0E12FDB1CF3B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D9243F3-259C-BF4D-8CE9-9CE6287F42BD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83A6C74-D44B-8E42-A07C-21B719E7D777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1465D4-A1D8-BD4C-877A-C642683D82CC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F285DFD-1D5E-8A4A-B673-D9DF0C9A84EB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394791-5E3A-4D45-892D-E7C55DA562BB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8FB928C-5350-7843-8EE2-8193A1A4DD34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E655627-F694-974A-A283-962B7BF483FB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3996F72-5FA9-2B48-8A88-DED27E9A9898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7E718D5-E74E-6240-80FD-777189440E50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4007017-1C90-A247-8E23-EF9E20BA625F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4D0932-67A7-BF4A-8B40-87DF270512CA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4211129-CBE0-6D4B-9FFD-DB0D63D113D4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1525E64-8207-8F45-95A6-9296B80718C9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CA1AB5-00D6-4845-8BAE-33C5B70B579E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3AD0209-FD2D-6C4E-8574-5056AD8CC8A0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4EB6CD1-10C5-D049-85AA-94AFBB4C6E91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#08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16643D-B163-574B-AF41-8E5C4A4E7D02}"/>
              </a:ext>
            </a:extLst>
          </p:cNvPr>
          <p:cNvGrpSpPr/>
          <p:nvPr/>
        </p:nvGrpSpPr>
        <p:grpSpPr>
          <a:xfrm>
            <a:off x="535991" y="625177"/>
            <a:ext cx="8072017" cy="6867834"/>
            <a:chOff x="535991" y="625177"/>
            <a:chExt cx="8072017" cy="6867834"/>
          </a:xfrm>
        </p:grpSpPr>
        <p:pic>
          <p:nvPicPr>
            <p:cNvPr id="46" name="Picture 45" descr="log-lady.jpg">
              <a:extLst>
                <a:ext uri="{FF2B5EF4-FFF2-40B4-BE49-F238E27FC236}">
                  <a16:creationId xmlns:a16="http://schemas.microsoft.com/office/drawing/2014/main" id="{B479993D-E8B6-CC45-8D03-828DA908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983" y="625177"/>
              <a:ext cx="7000034" cy="551274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F499E18-9A24-024A-A225-73467C35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91" y="4365104"/>
              <a:ext cx="8072017" cy="31279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659DB60-E0DC-E14B-A4C2-9B4E8315912B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D83E7D-46FB-D442-9DA0-E6904599F379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1A14EC1-CDC7-174D-9430-9E6014E3685B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D237069-B4BD-234F-A4E7-E2B3FBD153A4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E5B5436-407E-9C49-B617-CEAA7CE4E709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1CED16E-B002-8841-927F-20D3F3973A53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0E9205F-6324-7149-960F-0F78CB8AB13B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E3A66DE-ECCB-844B-A64D-600B1A1A80DA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874BFAA-390E-0548-A851-D956A447A8F9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658EBEC-CCDC-C543-AC2A-05F4E47ADD0B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0C82CBA-1CAB-3846-B850-0D7A06DA9514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3F4244C-30A4-AC4F-8FED-02542CC76A64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35CDA32-12FE-6A43-BAB3-B80210CFA45F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B00E64-2AE6-9A42-9966-680DFE14C726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26ABE68-2B1E-FD47-AA8C-B9B9D3834D4A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99608CB-43EB-954D-B9FE-7F1805632764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BA78B30-6872-1947-819A-60C54CAF0EC8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69D41BF-E982-D941-8C36-D3300B042595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BF37BFF-A017-7A4A-A286-F412D072A211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E01333D-E868-9C43-9131-23ECBD481E98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C214D2D-8A26-5443-83AA-7E660E9D8E2A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FFEFEFF-AD00-8A47-87D6-95AB813D477E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9C29037-3760-4E48-8A38-A9C21DD82D1D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1400C47-24E9-D543-B891-BF2F36AB9E5B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0FE7389-667B-024D-970D-65C80A0D1942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D2E70E-2720-6443-8E4E-B3A4847936BD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3AE138D-20D7-964B-88EC-95BD90C7296C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A09382D-0048-264C-AE5C-FDB7CD2751A4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2E2A122-670D-8C44-A184-FD618CCA5C9B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6CF54AA-2CCF-A049-B2B4-095761132942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8D894AE-291A-F240-8885-F92C60AB9B79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0AB39D9-7087-A242-BA08-DAFFD1612DB6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A3495DE-F0C1-A243-B9BD-FE7BF7D9A84A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427CEBB-990C-BE41-A01B-DB0B253B55C4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AD8F6C-4A2C-C744-B096-C9317BCFD782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2474CD0-E2D8-0848-A401-D11E0431A2E3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9DE93F7-F648-A14E-B615-C5941AEF7F35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0D41B2-F599-0043-99C2-443217EE7314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A4065BA5-B861-404D-83B0-A2B07E76F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9" y="923817"/>
            <a:ext cx="6194353" cy="464576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1E11E55-CEF2-DD4A-9989-A28FC11BC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883893"/>
            <a:ext cx="6194354" cy="4658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1ED68A1-EC14-EA47-BA47-F5FF214FD9CE}"/>
              </a:ext>
            </a:extLst>
          </p:cNvPr>
          <p:cNvSpPr txBox="1"/>
          <p:nvPr/>
        </p:nvSpPr>
        <p:spPr>
          <a:xfrm>
            <a:off x="1475656" y="254258"/>
            <a:ext cx="5760640" cy="1446550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Fra dengang vi så sådan her ud: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23820-3D66-7B4F-A1DD-3BF0162C8696}"/>
              </a:ext>
            </a:extLst>
          </p:cNvPr>
          <p:cNvSpPr txBox="1"/>
          <p:nvPr/>
        </p:nvSpPr>
        <p:spPr>
          <a:xfrm>
            <a:off x="3131840" y="285293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Indsæt lækre billeder af dig selv eller deltagerne i 90’erne</a:t>
            </a:r>
          </a:p>
        </p:txBody>
      </p:sp>
    </p:spTree>
    <p:extLst>
      <p:ext uri="{BB962C8B-B14F-4D97-AF65-F5344CB8AC3E}">
        <p14:creationId xmlns:p14="http://schemas.microsoft.com/office/powerpoint/2010/main" val="383459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 Degrassi High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59553" y="3008267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3FA8B2B-4C3C-2E42-907E-5D61B05BDDBB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4E55476-A776-C346-BE41-896366DEDC79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93EAB3-D656-6B4D-8B73-408206AD7499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78209C6-A1EA-784F-8EE5-C405A96DBFD8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7F5506-AF40-2C4C-86C0-CC8F67F4B702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EAF80F-E8F3-274F-96B4-3E5B9C26F4E2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EBD357-7473-B24B-A99B-F13A6433325B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E157FC0-76F1-BD4B-9D6A-45855FD5B615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11F428-E6D4-1C46-8912-DE7A65AF141B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EFCD76-BB9D-AE41-8825-444FD3BA7AB2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A84FD8-0303-314D-A973-EA2E82E555D9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19C448B-E68F-6346-9FA0-C92E64E6FF63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380B9CB-17C9-D442-9DEE-85654044A586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649D0C1-F20A-0B47-9A35-6EC774081B31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038B4A6-50C1-1648-8394-33AC03CCF916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14CA789-95FD-E74E-9C60-E36123BEE1EB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CDE61F1-3C85-7B44-95D8-B2EA208E0FE2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D2D4D2-84F6-D941-A505-A01E1584A1F6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4D31E86-664C-5348-BF56-2E457FEE5F06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AE3D21D-5A38-2747-BE94-28DF05A10B95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B4BCBF6-58A2-844B-A91F-1790632C19EB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75FCD39-939E-9442-9B7A-D60F1724841D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29EFF3E-A4EC-C640-8101-D0405D145D0D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90AD1DD-4B03-C94D-84E8-8DEFA3050588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5CD0DE7-5287-444E-B587-941D75FDA34A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F185382-BEA0-AB4C-94DB-3583055B2A02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0D980F5-4E4D-B046-97F1-A02279C08CAA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8BE1551-8413-6341-A4E9-EFF2B73DAEA9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3E6E14C-2FD7-CD4C-823A-82C50DADAA4C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D8F38CD-3C53-B543-A58E-96C0C0D69F96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C1C421-9240-C643-AAA6-9690F04B2482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184CF62-9CEF-1D45-9D54-EFE7D346AA82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34E57BF-5ACF-3E40-98A4-F3EC65049247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71D0720-40FC-ED42-AFA9-098836C36A6A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A60782-5C17-9E48-B040-6C2CEA8ABED2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6CD3E5C-FBA0-9442-A35F-80A3B45799A7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494D61-44C8-9343-AF4E-2CDC4A35F355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#09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936551F-5A2A-AC41-BA39-F9169E5405A6}"/>
              </a:ext>
            </a:extLst>
          </p:cNvPr>
          <p:cNvGrpSpPr/>
          <p:nvPr/>
        </p:nvGrpSpPr>
        <p:grpSpPr>
          <a:xfrm>
            <a:off x="1529916" y="764704"/>
            <a:ext cx="6084168" cy="5665388"/>
            <a:chOff x="1529916" y="764704"/>
            <a:chExt cx="6084168" cy="5665388"/>
          </a:xfrm>
        </p:grpSpPr>
        <p:pic>
          <p:nvPicPr>
            <p:cNvPr id="44" name="Picture 43" descr="51WGA5NZYFL.jpg">
              <a:extLst>
                <a:ext uri="{FF2B5EF4-FFF2-40B4-BE49-F238E27FC236}">
                  <a16:creationId xmlns:a16="http://schemas.microsoft.com/office/drawing/2014/main" id="{B5325223-8FB9-324A-B634-7973147FC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50" y="764704"/>
              <a:ext cx="4559300" cy="5486400"/>
            </a:xfrm>
            <a:prstGeom prst="rect">
              <a:avLst/>
            </a:prstGeom>
          </p:spPr>
        </p:pic>
        <p:pic>
          <p:nvPicPr>
            <p:cNvPr id="45" name="Picture 44" descr="Degrassi-High-Gang-degrassi-junior-high-4747785-1212-813.jpg">
              <a:extLst>
                <a:ext uri="{FF2B5EF4-FFF2-40B4-BE49-F238E27FC236}">
                  <a16:creationId xmlns:a16="http://schemas.microsoft.com/office/drawing/2014/main" id="{FEDE418B-202D-2C45-9C9A-76777084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9916" y="2348880"/>
              <a:ext cx="6084168" cy="408121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A4260C-F5D8-A043-B73D-8EC6E5360BA0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9DD8C1-F808-D245-920F-B5C19C765277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9EA254D-C25B-E243-99C0-05E9C02B55F1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0DB63C8-EB36-F543-9567-F3A6C22F27ED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6380DC3-6D31-A14F-8D93-BB695DEC9C0B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88293C2-12A6-1940-93F9-91106AD1F636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1E85B1D-B476-194F-AE67-CF4249298C0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F79C92C-72DD-F349-8304-E573DD762B20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751F577-69A6-4D49-A286-8CE47BBDA737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7277E70-24FB-3E4B-8E5C-19F8F1AF0813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D1FD2EC-2BC8-7B4E-B13A-5773FFA330B8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2F228D6-A01F-1849-8B0E-1BFC0CDDE6ED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A14D570-03E9-0A4B-B20D-9151F1D1B8AB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051B876-F395-DE4D-9BD0-4D814A65941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B305ED-AEF1-AE44-B9A1-F7210BC9EE10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0E43207-C88C-0346-B7E4-00CA87EDF4E7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D98DE9E-A24F-114C-86E9-4F9EA3BE9633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715379C-BDDA-5B4B-971F-6F2BC0EB50BE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91B9E26-F82C-A346-86D6-A75963D6E8D3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7E849FD-4D57-A348-8ED0-79ED0E66B95E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0A6A2D2-D5A2-EF42-92CD-696A792DDEFB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67DF554-370B-CA45-BE9E-BF6E471E9A6D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82BB588-F790-074A-9A9D-7EE03BA8D252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85CAC7-A9FB-304C-A0CA-CA74A7F4306A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1D85A17-517A-7446-8123-985A538C253C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F10AB10-57CD-AA41-9570-744EBCFE3750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258F449-AB7C-B74D-A45F-749DAE8EE8DA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8595B38-434A-2B4E-AE91-63F81AD5CE63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CE31867-023C-C841-9648-058ADA38B6F4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87AA0A5-3F1C-4346-A830-0C7798D752B6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00892E9-2413-D342-8E44-85FD953E1283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71232B0-CACA-8A40-8F49-4525AB29BB9F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02848DA-7261-0341-AAF0-722532CCCDC4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08D1870-E9ED-DB4D-9C3A-10D2B4F7D4CD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F488BB2-8247-5D43-B6F9-D418D1FFD561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05349FE-BEE7-6247-A37E-26CA6F2DFD6A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8DE019A-87C1-7C46-84AE-1217BD6ADC64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73F804-E55F-FA44-B07E-1B9BD307C411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2" name="Picture 41" descr="51ZFZ6A7AHL.jpg">
            <a:extLst>
              <a:ext uri="{FF2B5EF4-FFF2-40B4-BE49-F238E27FC236}">
                <a16:creationId xmlns:a16="http://schemas.microsoft.com/office/drawing/2014/main" id="{D12E94FF-E88C-6949-8AE3-4CAD43545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32656"/>
            <a:ext cx="3670300" cy="63500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E867BED2-5656-F540-89B7-4357125B09D7}"/>
              </a:ext>
            </a:extLst>
          </p:cNvPr>
          <p:cNvSpPr/>
          <p:nvPr/>
        </p:nvSpPr>
        <p:spPr>
          <a:xfrm>
            <a:off x="2187907" y="1000876"/>
            <a:ext cx="3534467" cy="1162248"/>
          </a:xfrm>
          <a:custGeom>
            <a:avLst/>
            <a:gdLst>
              <a:gd name="connsiteX0" fmla="*/ 1430364 w 3534467"/>
              <a:gd name="connsiteY0" fmla="*/ 90505 h 1162248"/>
              <a:gd name="connsiteX1" fmla="*/ 1312377 w 3534467"/>
              <a:gd name="connsiteY1" fmla="*/ 100337 h 1162248"/>
              <a:gd name="connsiteX2" fmla="*/ 1843319 w 3534467"/>
              <a:gd name="connsiteY2" fmla="*/ 90505 h 1162248"/>
              <a:gd name="connsiteX3" fmla="*/ 1921977 w 3534467"/>
              <a:gd name="connsiteY3" fmla="*/ 70840 h 1162248"/>
              <a:gd name="connsiteX4" fmla="*/ 2098958 w 3534467"/>
              <a:gd name="connsiteY4" fmla="*/ 51176 h 1162248"/>
              <a:gd name="connsiteX5" fmla="*/ 2177616 w 3534467"/>
              <a:gd name="connsiteY5" fmla="*/ 70840 h 1162248"/>
              <a:gd name="connsiteX6" fmla="*/ 2118622 w 3534467"/>
              <a:gd name="connsiteY6" fmla="*/ 100337 h 1162248"/>
              <a:gd name="connsiteX7" fmla="*/ 1961306 w 3534467"/>
              <a:gd name="connsiteY7" fmla="*/ 149498 h 1162248"/>
              <a:gd name="connsiteX8" fmla="*/ 1813822 w 3534467"/>
              <a:gd name="connsiteY8" fmla="*/ 198659 h 1162248"/>
              <a:gd name="connsiteX9" fmla="*/ 1705667 w 3534467"/>
              <a:gd name="connsiteY9" fmla="*/ 228156 h 1162248"/>
              <a:gd name="connsiteX10" fmla="*/ 1666338 w 3534467"/>
              <a:gd name="connsiteY10" fmla="*/ 247821 h 1162248"/>
              <a:gd name="connsiteX11" fmla="*/ 1518854 w 3534467"/>
              <a:gd name="connsiteY11" fmla="*/ 287150 h 1162248"/>
              <a:gd name="connsiteX12" fmla="*/ 1450028 w 3534467"/>
              <a:gd name="connsiteY12" fmla="*/ 316647 h 1162248"/>
              <a:gd name="connsiteX13" fmla="*/ 1292712 w 3534467"/>
              <a:gd name="connsiteY13" fmla="*/ 375640 h 1162248"/>
              <a:gd name="connsiteX14" fmla="*/ 1204222 w 3534467"/>
              <a:gd name="connsiteY14" fmla="*/ 414969 h 1162248"/>
              <a:gd name="connsiteX15" fmla="*/ 1105899 w 3534467"/>
              <a:gd name="connsiteY15" fmla="*/ 454298 h 1162248"/>
              <a:gd name="connsiteX16" fmla="*/ 1037074 w 3534467"/>
              <a:gd name="connsiteY16" fmla="*/ 493627 h 1162248"/>
              <a:gd name="connsiteX17" fmla="*/ 1115732 w 3534467"/>
              <a:gd name="connsiteY17" fmla="*/ 503459 h 1162248"/>
              <a:gd name="connsiteX18" fmla="*/ 1597512 w 3534467"/>
              <a:gd name="connsiteY18" fmla="*/ 395305 h 1162248"/>
              <a:gd name="connsiteX19" fmla="*/ 1676170 w 3534467"/>
              <a:gd name="connsiteY19" fmla="*/ 375640 h 1162248"/>
              <a:gd name="connsiteX20" fmla="*/ 1705667 w 3534467"/>
              <a:gd name="connsiteY20" fmla="*/ 365808 h 1162248"/>
              <a:gd name="connsiteX21" fmla="*/ 1223887 w 3534467"/>
              <a:gd name="connsiteY21" fmla="*/ 601782 h 1162248"/>
              <a:gd name="connsiteX22" fmla="*/ 1046906 w 3534467"/>
              <a:gd name="connsiteY22" fmla="*/ 690272 h 1162248"/>
              <a:gd name="connsiteX23" fmla="*/ 260325 w 3534467"/>
              <a:gd name="connsiteY23" fmla="*/ 1044234 h 1162248"/>
              <a:gd name="connsiteX24" fmla="*/ 220996 w 3534467"/>
              <a:gd name="connsiteY24" fmla="*/ 1063898 h 1162248"/>
              <a:gd name="connsiteX25" fmla="*/ 63680 w 3534467"/>
              <a:gd name="connsiteY25" fmla="*/ 1132724 h 1162248"/>
              <a:gd name="connsiteX26" fmla="*/ 4687 w 3534467"/>
              <a:gd name="connsiteY26" fmla="*/ 1162221 h 1162248"/>
              <a:gd name="connsiteX27" fmla="*/ 309487 w 3534467"/>
              <a:gd name="connsiteY27" fmla="*/ 1122892 h 1162248"/>
              <a:gd name="connsiteX28" fmla="*/ 614287 w 3534467"/>
              <a:gd name="connsiteY28" fmla="*/ 1004905 h 1162248"/>
              <a:gd name="connsiteX29" fmla="*/ 722441 w 3534467"/>
              <a:gd name="connsiteY29" fmla="*/ 965576 h 1162248"/>
              <a:gd name="connsiteX30" fmla="*/ 928919 w 3534467"/>
              <a:gd name="connsiteY30" fmla="*/ 867253 h 1162248"/>
              <a:gd name="connsiteX31" fmla="*/ 987912 w 3534467"/>
              <a:gd name="connsiteY31" fmla="*/ 827924 h 1162248"/>
              <a:gd name="connsiteX32" fmla="*/ 1037074 w 3534467"/>
              <a:gd name="connsiteY32" fmla="*/ 808259 h 1162248"/>
              <a:gd name="connsiteX33" fmla="*/ 1194390 w 3534467"/>
              <a:gd name="connsiteY33" fmla="*/ 729601 h 1162248"/>
              <a:gd name="connsiteX34" fmla="*/ 1164893 w 3534467"/>
              <a:gd name="connsiteY34" fmla="*/ 749266 h 1162248"/>
              <a:gd name="connsiteX35" fmla="*/ 1086235 w 3534467"/>
              <a:gd name="connsiteY35" fmla="*/ 778763 h 1162248"/>
              <a:gd name="connsiteX36" fmla="*/ 1273048 w 3534467"/>
              <a:gd name="connsiteY36" fmla="*/ 788595 h 1162248"/>
              <a:gd name="connsiteX37" fmla="*/ 1577848 w 3534467"/>
              <a:gd name="connsiteY37" fmla="*/ 729601 h 1162248"/>
              <a:gd name="connsiteX38" fmla="*/ 1872816 w 3534467"/>
              <a:gd name="connsiteY38" fmla="*/ 680440 h 1162248"/>
              <a:gd name="connsiteX39" fmla="*/ 2118622 w 3534467"/>
              <a:gd name="connsiteY39" fmla="*/ 631279 h 1162248"/>
              <a:gd name="connsiteX40" fmla="*/ 2197280 w 3534467"/>
              <a:gd name="connsiteY40" fmla="*/ 621447 h 1162248"/>
              <a:gd name="connsiteX41" fmla="*/ 1853151 w 3534467"/>
              <a:gd name="connsiteY41" fmla="*/ 700105 h 1162248"/>
              <a:gd name="connsiteX42" fmla="*/ 1617177 w 3534467"/>
              <a:gd name="connsiteY42" fmla="*/ 768930 h 1162248"/>
              <a:gd name="connsiteX43" fmla="*/ 1509022 w 3534467"/>
              <a:gd name="connsiteY43" fmla="*/ 798427 h 1162248"/>
              <a:gd name="connsiteX44" fmla="*/ 1302545 w 3534467"/>
              <a:gd name="connsiteY44" fmla="*/ 857421 h 1162248"/>
              <a:gd name="connsiteX45" fmla="*/ 1273048 w 3534467"/>
              <a:gd name="connsiteY45" fmla="*/ 867253 h 1162248"/>
              <a:gd name="connsiteX46" fmla="*/ 1440196 w 3534467"/>
              <a:gd name="connsiteY46" fmla="*/ 857421 h 1162248"/>
              <a:gd name="connsiteX47" fmla="*/ 1990803 w 3534467"/>
              <a:gd name="connsiteY47" fmla="*/ 670608 h 1162248"/>
              <a:gd name="connsiteX48" fmla="*/ 2207112 w 3534467"/>
              <a:gd name="connsiteY48" fmla="*/ 591950 h 1162248"/>
              <a:gd name="connsiteX49" fmla="*/ 2315267 w 3534467"/>
              <a:gd name="connsiteY49" fmla="*/ 542789 h 1162248"/>
              <a:gd name="connsiteX50" fmla="*/ 1853151 w 3534467"/>
              <a:gd name="connsiteY50" fmla="*/ 552621 h 1162248"/>
              <a:gd name="connsiteX51" fmla="*/ 1656506 w 3534467"/>
              <a:gd name="connsiteY51" fmla="*/ 572285 h 1162248"/>
              <a:gd name="connsiteX52" fmla="*/ 1568016 w 3534467"/>
              <a:gd name="connsiteY52" fmla="*/ 591950 h 1162248"/>
              <a:gd name="connsiteX53" fmla="*/ 1676170 w 3534467"/>
              <a:gd name="connsiteY53" fmla="*/ 601782 h 1162248"/>
              <a:gd name="connsiteX54" fmla="*/ 2590570 w 3534467"/>
              <a:gd name="connsiteY54" fmla="*/ 591950 h 1162248"/>
              <a:gd name="connsiteX55" fmla="*/ 1705667 w 3534467"/>
              <a:gd name="connsiteY55" fmla="*/ 621447 h 1162248"/>
              <a:gd name="connsiteX56" fmla="*/ 1636841 w 3534467"/>
              <a:gd name="connsiteY56" fmla="*/ 631279 h 1162248"/>
              <a:gd name="connsiteX57" fmla="*/ 1558183 w 3534467"/>
              <a:gd name="connsiteY57" fmla="*/ 641111 h 1162248"/>
              <a:gd name="connsiteX58" fmla="*/ 1813822 w 3534467"/>
              <a:gd name="connsiteY58" fmla="*/ 621447 h 1162248"/>
              <a:gd name="connsiteX59" fmla="*/ 1921977 w 3534467"/>
              <a:gd name="connsiteY59" fmla="*/ 591950 h 1162248"/>
              <a:gd name="connsiteX60" fmla="*/ 2187448 w 3534467"/>
              <a:gd name="connsiteY60" fmla="*/ 532956 h 1162248"/>
              <a:gd name="connsiteX61" fmla="*/ 2433254 w 3534467"/>
              <a:gd name="connsiteY61" fmla="*/ 464130 h 1162248"/>
              <a:gd name="connsiteX62" fmla="*/ 2561074 w 3534467"/>
              <a:gd name="connsiteY62" fmla="*/ 414969 h 1162248"/>
              <a:gd name="connsiteX63" fmla="*/ 1862983 w 3534467"/>
              <a:gd name="connsiteY63" fmla="*/ 454298 h 1162248"/>
              <a:gd name="connsiteX64" fmla="*/ 1725332 w 3534467"/>
              <a:gd name="connsiteY64" fmla="*/ 483795 h 1162248"/>
              <a:gd name="connsiteX65" fmla="*/ 1450028 w 3534467"/>
              <a:gd name="connsiteY65" fmla="*/ 523124 h 1162248"/>
              <a:gd name="connsiteX66" fmla="*/ 1627009 w 3534467"/>
              <a:gd name="connsiteY66" fmla="*/ 523124 h 1162248"/>
              <a:gd name="connsiteX67" fmla="*/ 1479525 w 3534467"/>
              <a:gd name="connsiteY67" fmla="*/ 532956 h 1162248"/>
              <a:gd name="connsiteX68" fmla="*/ 1125564 w 3534467"/>
              <a:gd name="connsiteY68" fmla="*/ 601782 h 1162248"/>
              <a:gd name="connsiteX69" fmla="*/ 1096067 w 3534467"/>
              <a:gd name="connsiteY69" fmla="*/ 611614 h 1162248"/>
              <a:gd name="connsiteX70" fmla="*/ 1184558 w 3534467"/>
              <a:gd name="connsiteY70" fmla="*/ 591950 h 1162248"/>
              <a:gd name="connsiteX71" fmla="*/ 1410699 w 3534467"/>
              <a:gd name="connsiteY71" fmla="*/ 572285 h 1162248"/>
              <a:gd name="connsiteX72" fmla="*/ 860093 w 3534467"/>
              <a:gd name="connsiteY72" fmla="*/ 552621 h 1162248"/>
              <a:gd name="connsiteX73" fmla="*/ 928919 w 3534467"/>
              <a:gd name="connsiteY73" fmla="*/ 542789 h 1162248"/>
              <a:gd name="connsiteX74" fmla="*/ 1086235 w 3534467"/>
              <a:gd name="connsiteY74" fmla="*/ 503459 h 1162248"/>
              <a:gd name="connsiteX75" fmla="*/ 1155061 w 3534467"/>
              <a:gd name="connsiteY75" fmla="*/ 473963 h 1162248"/>
              <a:gd name="connsiteX76" fmla="*/ 1233719 w 3534467"/>
              <a:gd name="connsiteY76" fmla="*/ 454298 h 1162248"/>
              <a:gd name="connsiteX77" fmla="*/ 1282880 w 3534467"/>
              <a:gd name="connsiteY77" fmla="*/ 434634 h 1162248"/>
              <a:gd name="connsiteX78" fmla="*/ 1312377 w 3534467"/>
              <a:gd name="connsiteY78" fmla="*/ 424801 h 1162248"/>
              <a:gd name="connsiteX79" fmla="*/ 1076403 w 3534467"/>
              <a:gd name="connsiteY79" fmla="*/ 434634 h 1162248"/>
              <a:gd name="connsiteX80" fmla="*/ 1125564 w 3534467"/>
              <a:gd name="connsiteY80" fmla="*/ 414969 h 1162248"/>
              <a:gd name="connsiteX81" fmla="*/ 1184558 w 3534467"/>
              <a:gd name="connsiteY81" fmla="*/ 375640 h 1162248"/>
              <a:gd name="connsiteX82" fmla="*/ 1302545 w 3534467"/>
              <a:gd name="connsiteY82" fmla="*/ 346143 h 1162248"/>
              <a:gd name="connsiteX83" fmla="*/ 1341874 w 3534467"/>
              <a:gd name="connsiteY83" fmla="*/ 326479 h 1162248"/>
              <a:gd name="connsiteX84" fmla="*/ 1459861 w 3534467"/>
              <a:gd name="connsiteY84" fmla="*/ 287150 h 1162248"/>
              <a:gd name="connsiteX85" fmla="*/ 840428 w 3534467"/>
              <a:gd name="connsiteY85" fmla="*/ 247821 h 1162248"/>
              <a:gd name="connsiteX86" fmla="*/ 948583 w 3534467"/>
              <a:gd name="connsiteY86" fmla="*/ 198659 h 1162248"/>
              <a:gd name="connsiteX87" fmla="*/ 1037074 w 3534467"/>
              <a:gd name="connsiteY87" fmla="*/ 169163 h 1162248"/>
              <a:gd name="connsiteX88" fmla="*/ 1233719 w 3534467"/>
              <a:gd name="connsiteY88" fmla="*/ 120001 h 1162248"/>
              <a:gd name="connsiteX89" fmla="*/ 1341874 w 3534467"/>
              <a:gd name="connsiteY89" fmla="*/ 110169 h 1162248"/>
              <a:gd name="connsiteX90" fmla="*/ 1558183 w 3534467"/>
              <a:gd name="connsiteY90" fmla="*/ 80672 h 1162248"/>
              <a:gd name="connsiteX91" fmla="*/ 1715499 w 3534467"/>
              <a:gd name="connsiteY91" fmla="*/ 70840 h 1162248"/>
              <a:gd name="connsiteX92" fmla="*/ 2354596 w 3534467"/>
              <a:gd name="connsiteY92" fmla="*/ 80672 h 1162248"/>
              <a:gd name="connsiteX93" fmla="*/ 2502080 w 3534467"/>
              <a:gd name="connsiteY93" fmla="*/ 100337 h 1162248"/>
              <a:gd name="connsiteX94" fmla="*/ 2610235 w 3534467"/>
              <a:gd name="connsiteY94" fmla="*/ 110169 h 1162248"/>
              <a:gd name="connsiteX95" fmla="*/ 2580738 w 3534467"/>
              <a:gd name="connsiteY95" fmla="*/ 129834 h 1162248"/>
              <a:gd name="connsiteX96" fmla="*/ 2462751 w 3534467"/>
              <a:gd name="connsiteY96" fmla="*/ 169163 h 1162248"/>
              <a:gd name="connsiteX97" fmla="*/ 2423422 w 3534467"/>
              <a:gd name="connsiteY97" fmla="*/ 188827 h 1162248"/>
              <a:gd name="connsiteX98" fmla="*/ 2285770 w 3534467"/>
              <a:gd name="connsiteY98" fmla="*/ 237989 h 1162248"/>
              <a:gd name="connsiteX99" fmla="*/ 2207112 w 3534467"/>
              <a:gd name="connsiteY99" fmla="*/ 277318 h 1162248"/>
              <a:gd name="connsiteX100" fmla="*/ 1951474 w 3534467"/>
              <a:gd name="connsiteY100" fmla="*/ 385472 h 1162248"/>
              <a:gd name="connsiteX101" fmla="*/ 2275938 w 3534467"/>
              <a:gd name="connsiteY101" fmla="*/ 385472 h 1162248"/>
              <a:gd name="connsiteX102" fmla="*/ 2384093 w 3534467"/>
              <a:gd name="connsiteY102" fmla="*/ 355976 h 1162248"/>
              <a:gd name="connsiteX103" fmla="*/ 2629899 w 3534467"/>
              <a:gd name="connsiteY103" fmla="*/ 326479 h 1162248"/>
              <a:gd name="connsiteX104" fmla="*/ 2698725 w 3534467"/>
              <a:gd name="connsiteY104" fmla="*/ 306814 h 1162248"/>
              <a:gd name="connsiteX105" fmla="*/ 2757719 w 3534467"/>
              <a:gd name="connsiteY105" fmla="*/ 277318 h 1162248"/>
              <a:gd name="connsiteX106" fmla="*/ 2787216 w 3534467"/>
              <a:gd name="connsiteY106" fmla="*/ 267485 h 1162248"/>
              <a:gd name="connsiteX107" fmla="*/ 2561074 w 3534467"/>
              <a:gd name="connsiteY107" fmla="*/ 375640 h 1162248"/>
              <a:gd name="connsiteX108" fmla="*/ 2472583 w 3534467"/>
              <a:gd name="connsiteY108" fmla="*/ 414969 h 1162248"/>
              <a:gd name="connsiteX109" fmla="*/ 2384093 w 3534467"/>
              <a:gd name="connsiteY109" fmla="*/ 464130 h 1162248"/>
              <a:gd name="connsiteX110" fmla="*/ 2354596 w 3534467"/>
              <a:gd name="connsiteY110" fmla="*/ 483795 h 1162248"/>
              <a:gd name="connsiteX111" fmla="*/ 2325099 w 3534467"/>
              <a:gd name="connsiteY111" fmla="*/ 493627 h 1162248"/>
              <a:gd name="connsiteX112" fmla="*/ 2561074 w 3534467"/>
              <a:gd name="connsiteY112" fmla="*/ 473963 h 1162248"/>
              <a:gd name="connsiteX113" fmla="*/ 2806880 w 3534467"/>
              <a:gd name="connsiteY113" fmla="*/ 405137 h 1162248"/>
              <a:gd name="connsiteX114" fmla="*/ 2983861 w 3534467"/>
              <a:gd name="connsiteY114" fmla="*/ 385472 h 1162248"/>
              <a:gd name="connsiteX115" fmla="*/ 3111680 w 3534467"/>
              <a:gd name="connsiteY115" fmla="*/ 365808 h 1162248"/>
              <a:gd name="connsiteX116" fmla="*/ 3160841 w 3534467"/>
              <a:gd name="connsiteY116" fmla="*/ 355976 h 1162248"/>
              <a:gd name="connsiteX117" fmla="*/ 2924867 w 3534467"/>
              <a:gd name="connsiteY117" fmla="*/ 395305 h 1162248"/>
              <a:gd name="connsiteX118" fmla="*/ 2797048 w 3534467"/>
              <a:gd name="connsiteY118" fmla="*/ 424801 h 1162248"/>
              <a:gd name="connsiteX119" fmla="*/ 2747887 w 3534467"/>
              <a:gd name="connsiteY119" fmla="*/ 444466 h 1162248"/>
              <a:gd name="connsiteX120" fmla="*/ 2718390 w 3534467"/>
              <a:gd name="connsiteY120" fmla="*/ 454298 h 1162248"/>
              <a:gd name="connsiteX121" fmla="*/ 3062519 w 3534467"/>
              <a:gd name="connsiteY121" fmla="*/ 444466 h 1162248"/>
              <a:gd name="connsiteX122" fmla="*/ 3190338 w 3534467"/>
              <a:gd name="connsiteY122" fmla="*/ 405137 h 1162248"/>
              <a:gd name="connsiteX123" fmla="*/ 3396816 w 3534467"/>
              <a:gd name="connsiteY123" fmla="*/ 375640 h 1162248"/>
              <a:gd name="connsiteX124" fmla="*/ 3426312 w 3534467"/>
              <a:gd name="connsiteY124" fmla="*/ 365808 h 1162248"/>
              <a:gd name="connsiteX125" fmla="*/ 3357487 w 3534467"/>
              <a:gd name="connsiteY125" fmla="*/ 405137 h 1162248"/>
              <a:gd name="connsiteX126" fmla="*/ 3288661 w 3534467"/>
              <a:gd name="connsiteY126" fmla="*/ 414969 h 1162248"/>
              <a:gd name="connsiteX127" fmla="*/ 3111680 w 3534467"/>
              <a:gd name="connsiteY127" fmla="*/ 454298 h 1162248"/>
              <a:gd name="connsiteX128" fmla="*/ 3023190 w 3534467"/>
              <a:gd name="connsiteY128" fmla="*/ 473963 h 1162248"/>
              <a:gd name="connsiteX129" fmla="*/ 2983861 w 3534467"/>
              <a:gd name="connsiteY129" fmla="*/ 483795 h 1162248"/>
              <a:gd name="connsiteX130" fmla="*/ 2954364 w 3534467"/>
              <a:gd name="connsiteY130" fmla="*/ 503459 h 1162248"/>
              <a:gd name="connsiteX131" fmla="*/ 3534467 w 3534467"/>
              <a:gd name="connsiteY131" fmla="*/ 483795 h 1162248"/>
              <a:gd name="connsiteX132" fmla="*/ 1725332 w 3534467"/>
              <a:gd name="connsiteY132" fmla="*/ 473963 h 1162248"/>
              <a:gd name="connsiteX133" fmla="*/ 2246441 w 3534467"/>
              <a:gd name="connsiteY133" fmla="*/ 414969 h 1162248"/>
              <a:gd name="connsiteX134" fmla="*/ 2659396 w 3534467"/>
              <a:gd name="connsiteY134" fmla="*/ 385472 h 1162248"/>
              <a:gd name="connsiteX135" fmla="*/ 3416480 w 3534467"/>
              <a:gd name="connsiteY135" fmla="*/ 365808 h 1162248"/>
              <a:gd name="connsiteX136" fmla="*/ 3367319 w 3534467"/>
              <a:gd name="connsiteY136" fmla="*/ 355976 h 1162248"/>
              <a:gd name="connsiteX137" fmla="*/ 3082183 w 3534467"/>
              <a:gd name="connsiteY137" fmla="*/ 336311 h 1162248"/>
              <a:gd name="connsiteX138" fmla="*/ 2944532 w 3534467"/>
              <a:gd name="connsiteY138" fmla="*/ 316647 h 1162248"/>
              <a:gd name="connsiteX139" fmla="*/ 2708558 w 3534467"/>
              <a:gd name="connsiteY139" fmla="*/ 277318 h 1162248"/>
              <a:gd name="connsiteX140" fmla="*/ 2492248 w 3534467"/>
              <a:gd name="connsiteY140" fmla="*/ 257653 h 1162248"/>
              <a:gd name="connsiteX141" fmla="*/ 2315267 w 3534467"/>
              <a:gd name="connsiteY141" fmla="*/ 228156 h 1162248"/>
              <a:gd name="connsiteX142" fmla="*/ 2216945 w 3534467"/>
              <a:gd name="connsiteY142" fmla="*/ 208492 h 1162248"/>
              <a:gd name="connsiteX143" fmla="*/ 3219835 w 3534467"/>
              <a:gd name="connsiteY143" fmla="*/ 237989 h 1162248"/>
              <a:gd name="connsiteX144" fmla="*/ 3504970 w 3534467"/>
              <a:gd name="connsiteY144" fmla="*/ 218324 h 1162248"/>
              <a:gd name="connsiteX145" fmla="*/ 3445977 w 3534467"/>
              <a:gd name="connsiteY145" fmla="*/ 198659 h 1162248"/>
              <a:gd name="connsiteX146" fmla="*/ 3357487 w 3534467"/>
              <a:gd name="connsiteY146" fmla="*/ 159330 h 1162248"/>
              <a:gd name="connsiteX147" fmla="*/ 3219835 w 3534467"/>
              <a:gd name="connsiteY147" fmla="*/ 120001 h 1162248"/>
              <a:gd name="connsiteX148" fmla="*/ 3042854 w 3534467"/>
              <a:gd name="connsiteY148" fmla="*/ 51176 h 1162248"/>
              <a:gd name="connsiteX149" fmla="*/ 2915035 w 3534467"/>
              <a:gd name="connsiteY149" fmla="*/ 11847 h 1162248"/>
              <a:gd name="connsiteX150" fmla="*/ 2875706 w 3534467"/>
              <a:gd name="connsiteY150" fmla="*/ 2014 h 1162248"/>
              <a:gd name="connsiteX151" fmla="*/ 3023190 w 3534467"/>
              <a:gd name="connsiteY151" fmla="*/ 90505 h 1162248"/>
              <a:gd name="connsiteX152" fmla="*/ 3111680 w 3534467"/>
              <a:gd name="connsiteY152" fmla="*/ 149498 h 1162248"/>
              <a:gd name="connsiteX153" fmla="*/ 3190338 w 3534467"/>
              <a:gd name="connsiteY153" fmla="*/ 188827 h 1162248"/>
              <a:gd name="connsiteX154" fmla="*/ 3259164 w 3534467"/>
              <a:gd name="connsiteY154" fmla="*/ 228156 h 1162248"/>
              <a:gd name="connsiteX155" fmla="*/ 3318158 w 3534467"/>
              <a:gd name="connsiteY155" fmla="*/ 267485 h 1162248"/>
              <a:gd name="connsiteX156" fmla="*/ 2295603 w 3534467"/>
              <a:gd name="connsiteY156" fmla="*/ 218324 h 1162248"/>
              <a:gd name="connsiteX157" fmla="*/ 2236609 w 3534467"/>
              <a:gd name="connsiteY157" fmla="*/ 198659 h 1162248"/>
              <a:gd name="connsiteX158" fmla="*/ 2118622 w 3534467"/>
              <a:gd name="connsiteY158" fmla="*/ 169163 h 1162248"/>
              <a:gd name="connsiteX159" fmla="*/ 1971138 w 3534467"/>
              <a:gd name="connsiteY159" fmla="*/ 110169 h 1162248"/>
              <a:gd name="connsiteX160" fmla="*/ 1912145 w 3534467"/>
              <a:gd name="connsiteY160" fmla="*/ 90505 h 1162248"/>
              <a:gd name="connsiteX161" fmla="*/ 2236609 w 3534467"/>
              <a:gd name="connsiteY161" fmla="*/ 120001 h 1162248"/>
              <a:gd name="connsiteX162" fmla="*/ 2767551 w 3534467"/>
              <a:gd name="connsiteY162" fmla="*/ 296982 h 1162248"/>
              <a:gd name="connsiteX163" fmla="*/ 2964196 w 3534467"/>
              <a:gd name="connsiteY163" fmla="*/ 375640 h 1162248"/>
              <a:gd name="connsiteX164" fmla="*/ 3170674 w 3534467"/>
              <a:gd name="connsiteY164" fmla="*/ 454298 h 1162248"/>
              <a:gd name="connsiteX165" fmla="*/ 3210003 w 3534467"/>
              <a:gd name="connsiteY165" fmla="*/ 483795 h 1162248"/>
              <a:gd name="connsiteX166" fmla="*/ 3141177 w 3534467"/>
              <a:gd name="connsiteY166" fmla="*/ 493627 h 1162248"/>
              <a:gd name="connsiteX167" fmla="*/ 2974028 w 3534467"/>
              <a:gd name="connsiteY167" fmla="*/ 434634 h 1162248"/>
              <a:gd name="connsiteX168" fmla="*/ 2698725 w 3534467"/>
              <a:gd name="connsiteY168" fmla="*/ 326479 h 1162248"/>
              <a:gd name="connsiteX169" fmla="*/ 2502080 w 3534467"/>
              <a:gd name="connsiteY169" fmla="*/ 228156 h 1162248"/>
              <a:gd name="connsiteX170" fmla="*/ 2305435 w 3534467"/>
              <a:gd name="connsiteY170" fmla="*/ 129834 h 1162248"/>
              <a:gd name="connsiteX171" fmla="*/ 2236609 w 3534467"/>
              <a:gd name="connsiteY171" fmla="*/ 100337 h 1162248"/>
              <a:gd name="connsiteX172" fmla="*/ 2157951 w 3534467"/>
              <a:gd name="connsiteY172" fmla="*/ 61008 h 1162248"/>
              <a:gd name="connsiteX173" fmla="*/ 2413590 w 3534467"/>
              <a:gd name="connsiteY173" fmla="*/ 188827 h 1162248"/>
              <a:gd name="connsiteX174" fmla="*/ 2502080 w 3534467"/>
              <a:gd name="connsiteY174" fmla="*/ 257653 h 1162248"/>
              <a:gd name="connsiteX175" fmla="*/ 2659396 w 3534467"/>
              <a:gd name="connsiteY175" fmla="*/ 336311 h 1162248"/>
              <a:gd name="connsiteX176" fmla="*/ 2816712 w 3534467"/>
              <a:gd name="connsiteY176" fmla="*/ 434634 h 1162248"/>
              <a:gd name="connsiteX177" fmla="*/ 2915035 w 3534467"/>
              <a:gd name="connsiteY177" fmla="*/ 513292 h 1162248"/>
              <a:gd name="connsiteX178" fmla="*/ 2836377 w 3534467"/>
              <a:gd name="connsiteY178" fmla="*/ 523124 h 1162248"/>
              <a:gd name="connsiteX179" fmla="*/ 1469693 w 3534467"/>
              <a:gd name="connsiteY179" fmla="*/ 287150 h 1162248"/>
              <a:gd name="connsiteX180" fmla="*/ 1263216 w 3534467"/>
              <a:gd name="connsiteY180" fmla="*/ 228156 h 1162248"/>
              <a:gd name="connsiteX181" fmla="*/ 938751 w 3534467"/>
              <a:gd name="connsiteY181" fmla="*/ 100337 h 1162248"/>
              <a:gd name="connsiteX182" fmla="*/ 869925 w 3534467"/>
              <a:gd name="connsiteY182" fmla="*/ 80672 h 1162248"/>
              <a:gd name="connsiteX183" fmla="*/ 840428 w 3534467"/>
              <a:gd name="connsiteY183" fmla="*/ 61008 h 1162248"/>
              <a:gd name="connsiteX184" fmla="*/ 899422 w 3534467"/>
              <a:gd name="connsiteY184" fmla="*/ 70840 h 1162248"/>
              <a:gd name="connsiteX185" fmla="*/ 1027241 w 3534467"/>
              <a:gd name="connsiteY185" fmla="*/ 129834 h 1162248"/>
              <a:gd name="connsiteX186" fmla="*/ 1223887 w 3534467"/>
              <a:gd name="connsiteY186" fmla="*/ 188827 h 1162248"/>
              <a:gd name="connsiteX187" fmla="*/ 1450028 w 3534467"/>
              <a:gd name="connsiteY187" fmla="*/ 287150 h 1162248"/>
              <a:gd name="connsiteX188" fmla="*/ 1617177 w 3534467"/>
              <a:gd name="connsiteY188" fmla="*/ 336311 h 1162248"/>
              <a:gd name="connsiteX189" fmla="*/ 1784325 w 3534467"/>
              <a:gd name="connsiteY189" fmla="*/ 395305 h 1162248"/>
              <a:gd name="connsiteX190" fmla="*/ 1872816 w 3534467"/>
              <a:gd name="connsiteY190" fmla="*/ 434634 h 1162248"/>
              <a:gd name="connsiteX191" fmla="*/ 1912145 w 3534467"/>
              <a:gd name="connsiteY191" fmla="*/ 454298 h 1162248"/>
              <a:gd name="connsiteX192" fmla="*/ 1941641 w 3534467"/>
              <a:gd name="connsiteY192" fmla="*/ 464130 h 1162248"/>
              <a:gd name="connsiteX193" fmla="*/ 1194390 w 3534467"/>
              <a:gd name="connsiteY193" fmla="*/ 454298 h 1162248"/>
              <a:gd name="connsiteX194" fmla="*/ 840428 w 3534467"/>
              <a:gd name="connsiteY194" fmla="*/ 365808 h 1162248"/>
              <a:gd name="connsiteX195" fmla="*/ 771603 w 3534467"/>
              <a:gd name="connsiteY195" fmla="*/ 355976 h 1162248"/>
              <a:gd name="connsiteX196" fmla="*/ 692945 w 3534467"/>
              <a:gd name="connsiteY196" fmla="*/ 326479 h 1162248"/>
              <a:gd name="connsiteX197" fmla="*/ 663448 w 3534467"/>
              <a:gd name="connsiteY197" fmla="*/ 316647 h 1162248"/>
              <a:gd name="connsiteX198" fmla="*/ 850261 w 3534467"/>
              <a:gd name="connsiteY198" fmla="*/ 385472 h 1162248"/>
              <a:gd name="connsiteX199" fmla="*/ 968248 w 3534467"/>
              <a:gd name="connsiteY199" fmla="*/ 464130 h 1162248"/>
              <a:gd name="connsiteX200" fmla="*/ 1027241 w 3534467"/>
              <a:gd name="connsiteY200" fmla="*/ 493627 h 1162248"/>
              <a:gd name="connsiteX201" fmla="*/ 1105899 w 3534467"/>
              <a:gd name="connsiteY201" fmla="*/ 523124 h 1162248"/>
              <a:gd name="connsiteX202" fmla="*/ 1125564 w 3534467"/>
              <a:gd name="connsiteY202" fmla="*/ 532956 h 116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3534467" h="1162248">
                <a:moveTo>
                  <a:pt x="1430364" y="90505"/>
                </a:moveTo>
                <a:cubicBezTo>
                  <a:pt x="1391035" y="93782"/>
                  <a:pt x="1272912" y="100337"/>
                  <a:pt x="1312377" y="100337"/>
                </a:cubicBezTo>
                <a:cubicBezTo>
                  <a:pt x="1489388" y="100337"/>
                  <a:pt x="1666515" y="99060"/>
                  <a:pt x="1843319" y="90505"/>
                </a:cubicBezTo>
                <a:cubicBezTo>
                  <a:pt x="1870314" y="89199"/>
                  <a:pt x="1895265" y="74950"/>
                  <a:pt x="1921977" y="70840"/>
                </a:cubicBezTo>
                <a:cubicBezTo>
                  <a:pt x="1980643" y="61814"/>
                  <a:pt x="2039964" y="57731"/>
                  <a:pt x="2098958" y="51176"/>
                </a:cubicBezTo>
                <a:cubicBezTo>
                  <a:pt x="2125177" y="57731"/>
                  <a:pt x="2167579" y="45747"/>
                  <a:pt x="2177616" y="70840"/>
                </a:cubicBezTo>
                <a:cubicBezTo>
                  <a:pt x="2185781" y="91253"/>
                  <a:pt x="2139284" y="92824"/>
                  <a:pt x="2118622" y="100337"/>
                </a:cubicBezTo>
                <a:cubicBezTo>
                  <a:pt x="2066990" y="119112"/>
                  <a:pt x="2012938" y="130723"/>
                  <a:pt x="1961306" y="149498"/>
                </a:cubicBezTo>
                <a:cubicBezTo>
                  <a:pt x="1752503" y="225426"/>
                  <a:pt x="2092522" y="128984"/>
                  <a:pt x="1813822" y="198659"/>
                </a:cubicBezTo>
                <a:cubicBezTo>
                  <a:pt x="1777569" y="207722"/>
                  <a:pt x="1741118" y="216339"/>
                  <a:pt x="1705667" y="228156"/>
                </a:cubicBezTo>
                <a:cubicBezTo>
                  <a:pt x="1691762" y="232791"/>
                  <a:pt x="1680243" y="243186"/>
                  <a:pt x="1666338" y="247821"/>
                </a:cubicBezTo>
                <a:cubicBezTo>
                  <a:pt x="1530362" y="293146"/>
                  <a:pt x="1643833" y="242514"/>
                  <a:pt x="1518854" y="287150"/>
                </a:cubicBezTo>
                <a:cubicBezTo>
                  <a:pt x="1495348" y="295545"/>
                  <a:pt x="1473324" y="307687"/>
                  <a:pt x="1450028" y="316647"/>
                </a:cubicBezTo>
                <a:cubicBezTo>
                  <a:pt x="1329561" y="362980"/>
                  <a:pt x="1457940" y="302205"/>
                  <a:pt x="1292712" y="375640"/>
                </a:cubicBezTo>
                <a:cubicBezTo>
                  <a:pt x="1263215" y="388750"/>
                  <a:pt x="1234018" y="402554"/>
                  <a:pt x="1204222" y="414969"/>
                </a:cubicBezTo>
                <a:cubicBezTo>
                  <a:pt x="1146161" y="439161"/>
                  <a:pt x="1196015" y="405143"/>
                  <a:pt x="1105899" y="454298"/>
                </a:cubicBezTo>
                <a:cubicBezTo>
                  <a:pt x="1012360" y="505320"/>
                  <a:pt x="1111157" y="468933"/>
                  <a:pt x="1037074" y="493627"/>
                </a:cubicBezTo>
                <a:cubicBezTo>
                  <a:pt x="1063293" y="496904"/>
                  <a:pt x="1089367" y="505217"/>
                  <a:pt x="1115732" y="503459"/>
                </a:cubicBezTo>
                <a:cubicBezTo>
                  <a:pt x="1338336" y="488619"/>
                  <a:pt x="1370265" y="460233"/>
                  <a:pt x="1597512" y="395305"/>
                </a:cubicBezTo>
                <a:cubicBezTo>
                  <a:pt x="1623498" y="387880"/>
                  <a:pt x="1650531" y="384186"/>
                  <a:pt x="1676170" y="375640"/>
                </a:cubicBezTo>
                <a:cubicBezTo>
                  <a:pt x="1686002" y="372363"/>
                  <a:pt x="1714937" y="361173"/>
                  <a:pt x="1705667" y="365808"/>
                </a:cubicBezTo>
                <a:cubicBezTo>
                  <a:pt x="1545724" y="445780"/>
                  <a:pt x="1384306" y="522770"/>
                  <a:pt x="1223887" y="601782"/>
                </a:cubicBezTo>
                <a:cubicBezTo>
                  <a:pt x="1164718" y="630925"/>
                  <a:pt x="1106846" y="662749"/>
                  <a:pt x="1046906" y="690272"/>
                </a:cubicBezTo>
                <a:cubicBezTo>
                  <a:pt x="785618" y="810251"/>
                  <a:pt x="517490" y="915655"/>
                  <a:pt x="260325" y="1044234"/>
                </a:cubicBezTo>
                <a:cubicBezTo>
                  <a:pt x="247215" y="1050789"/>
                  <a:pt x="234362" y="1057883"/>
                  <a:pt x="220996" y="1063898"/>
                </a:cubicBezTo>
                <a:cubicBezTo>
                  <a:pt x="168800" y="1087386"/>
                  <a:pt x="114875" y="1107126"/>
                  <a:pt x="63680" y="1132724"/>
                </a:cubicBezTo>
                <a:cubicBezTo>
                  <a:pt x="44016" y="1142556"/>
                  <a:pt x="-17281" y="1163100"/>
                  <a:pt x="4687" y="1162221"/>
                </a:cubicBezTo>
                <a:cubicBezTo>
                  <a:pt x="107047" y="1158127"/>
                  <a:pt x="207887" y="1136002"/>
                  <a:pt x="309487" y="1122892"/>
                </a:cubicBezTo>
                <a:cubicBezTo>
                  <a:pt x="468088" y="1052402"/>
                  <a:pt x="367638" y="1094596"/>
                  <a:pt x="614287" y="1004905"/>
                </a:cubicBezTo>
                <a:cubicBezTo>
                  <a:pt x="650338" y="991795"/>
                  <a:pt x="689547" y="985312"/>
                  <a:pt x="722441" y="965576"/>
                </a:cubicBezTo>
                <a:cubicBezTo>
                  <a:pt x="857169" y="884740"/>
                  <a:pt x="644821" y="1009303"/>
                  <a:pt x="928919" y="867253"/>
                </a:cubicBezTo>
                <a:cubicBezTo>
                  <a:pt x="950058" y="856684"/>
                  <a:pt x="967164" y="839241"/>
                  <a:pt x="987912" y="827924"/>
                </a:cubicBezTo>
                <a:cubicBezTo>
                  <a:pt x="1003407" y="819472"/>
                  <a:pt x="1021534" y="816627"/>
                  <a:pt x="1037074" y="808259"/>
                </a:cubicBezTo>
                <a:cubicBezTo>
                  <a:pt x="1104224" y="772101"/>
                  <a:pt x="1118710" y="744737"/>
                  <a:pt x="1194390" y="729601"/>
                </a:cubicBezTo>
                <a:cubicBezTo>
                  <a:pt x="1205978" y="727284"/>
                  <a:pt x="1175153" y="743403"/>
                  <a:pt x="1164893" y="749266"/>
                </a:cubicBezTo>
                <a:cubicBezTo>
                  <a:pt x="1124906" y="772116"/>
                  <a:pt x="1129247" y="768009"/>
                  <a:pt x="1086235" y="778763"/>
                </a:cubicBezTo>
                <a:cubicBezTo>
                  <a:pt x="1148506" y="782040"/>
                  <a:pt x="1211000" y="794800"/>
                  <a:pt x="1273048" y="788595"/>
                </a:cubicBezTo>
                <a:cubicBezTo>
                  <a:pt x="1376020" y="778298"/>
                  <a:pt x="1476005" y="747966"/>
                  <a:pt x="1577848" y="729601"/>
                </a:cubicBezTo>
                <a:cubicBezTo>
                  <a:pt x="1675945" y="711911"/>
                  <a:pt x="1774745" y="698271"/>
                  <a:pt x="1872816" y="680440"/>
                </a:cubicBezTo>
                <a:cubicBezTo>
                  <a:pt x="1955026" y="665493"/>
                  <a:pt x="2035709" y="641643"/>
                  <a:pt x="2118622" y="631279"/>
                </a:cubicBezTo>
                <a:cubicBezTo>
                  <a:pt x="2144841" y="628002"/>
                  <a:pt x="2222858" y="614816"/>
                  <a:pt x="2197280" y="621447"/>
                </a:cubicBezTo>
                <a:cubicBezTo>
                  <a:pt x="2083378" y="650977"/>
                  <a:pt x="1967191" y="671112"/>
                  <a:pt x="1853151" y="700105"/>
                </a:cubicBezTo>
                <a:cubicBezTo>
                  <a:pt x="1773742" y="720294"/>
                  <a:pt x="1695960" y="746421"/>
                  <a:pt x="1617177" y="768930"/>
                </a:cubicBezTo>
                <a:cubicBezTo>
                  <a:pt x="1581246" y="779196"/>
                  <a:pt x="1544995" y="788310"/>
                  <a:pt x="1509022" y="798427"/>
                </a:cubicBezTo>
                <a:cubicBezTo>
                  <a:pt x="1440116" y="817807"/>
                  <a:pt x="1370452" y="834786"/>
                  <a:pt x="1302545" y="857421"/>
                </a:cubicBezTo>
                <a:cubicBezTo>
                  <a:pt x="1292713" y="860698"/>
                  <a:pt x="1262684" y="867253"/>
                  <a:pt x="1273048" y="867253"/>
                </a:cubicBezTo>
                <a:cubicBezTo>
                  <a:pt x="1328860" y="867253"/>
                  <a:pt x="1384480" y="860698"/>
                  <a:pt x="1440196" y="857421"/>
                </a:cubicBezTo>
                <a:lnTo>
                  <a:pt x="1990803" y="670608"/>
                </a:lnTo>
                <a:cubicBezTo>
                  <a:pt x="2063304" y="645511"/>
                  <a:pt x="2137267" y="623698"/>
                  <a:pt x="2207112" y="591950"/>
                </a:cubicBezTo>
                <a:cubicBezTo>
                  <a:pt x="2243164" y="575563"/>
                  <a:pt x="2354626" y="547162"/>
                  <a:pt x="2315267" y="542789"/>
                </a:cubicBezTo>
                <a:cubicBezTo>
                  <a:pt x="2162136" y="525774"/>
                  <a:pt x="2007190" y="549344"/>
                  <a:pt x="1853151" y="552621"/>
                </a:cubicBezTo>
                <a:cubicBezTo>
                  <a:pt x="1808228" y="556705"/>
                  <a:pt x="1704904" y="565371"/>
                  <a:pt x="1656506" y="572285"/>
                </a:cubicBezTo>
                <a:cubicBezTo>
                  <a:pt x="1627391" y="576444"/>
                  <a:pt x="1596634" y="584796"/>
                  <a:pt x="1568016" y="591950"/>
                </a:cubicBezTo>
                <a:cubicBezTo>
                  <a:pt x="1604067" y="595227"/>
                  <a:pt x="1639970" y="601782"/>
                  <a:pt x="1676170" y="601782"/>
                </a:cubicBezTo>
                <a:cubicBezTo>
                  <a:pt x="1980988" y="601782"/>
                  <a:pt x="2336948" y="422866"/>
                  <a:pt x="2590570" y="591950"/>
                </a:cubicBezTo>
                <a:cubicBezTo>
                  <a:pt x="2836133" y="755661"/>
                  <a:pt x="2000635" y="611615"/>
                  <a:pt x="1705667" y="621447"/>
                </a:cubicBezTo>
                <a:lnTo>
                  <a:pt x="1636841" y="631279"/>
                </a:lnTo>
                <a:cubicBezTo>
                  <a:pt x="1610649" y="634771"/>
                  <a:pt x="1531800" y="642577"/>
                  <a:pt x="1558183" y="641111"/>
                </a:cubicBezTo>
                <a:cubicBezTo>
                  <a:pt x="1643516" y="636370"/>
                  <a:pt x="1728609" y="628002"/>
                  <a:pt x="1813822" y="621447"/>
                </a:cubicBezTo>
                <a:cubicBezTo>
                  <a:pt x="1849874" y="611615"/>
                  <a:pt x="1885615" y="600562"/>
                  <a:pt x="1921977" y="591950"/>
                </a:cubicBezTo>
                <a:cubicBezTo>
                  <a:pt x="2010186" y="571058"/>
                  <a:pt x="2099506" y="554942"/>
                  <a:pt x="2187448" y="532956"/>
                </a:cubicBezTo>
                <a:cubicBezTo>
                  <a:pt x="2269994" y="512319"/>
                  <a:pt x="2354253" y="495730"/>
                  <a:pt x="2433254" y="464130"/>
                </a:cubicBezTo>
                <a:cubicBezTo>
                  <a:pt x="2541200" y="420952"/>
                  <a:pt x="2498089" y="435963"/>
                  <a:pt x="2561074" y="414969"/>
                </a:cubicBezTo>
                <a:cubicBezTo>
                  <a:pt x="2251886" y="394357"/>
                  <a:pt x="2379812" y="395232"/>
                  <a:pt x="1862983" y="454298"/>
                </a:cubicBezTo>
                <a:cubicBezTo>
                  <a:pt x="1816361" y="459626"/>
                  <a:pt x="1771543" y="475640"/>
                  <a:pt x="1725332" y="483795"/>
                </a:cubicBezTo>
                <a:cubicBezTo>
                  <a:pt x="1617114" y="502892"/>
                  <a:pt x="1548787" y="510780"/>
                  <a:pt x="1450028" y="523124"/>
                </a:cubicBezTo>
                <a:cubicBezTo>
                  <a:pt x="1350505" y="556298"/>
                  <a:pt x="1441155" y="523124"/>
                  <a:pt x="1627009" y="523124"/>
                </a:cubicBezTo>
                <a:cubicBezTo>
                  <a:pt x="1676279" y="523124"/>
                  <a:pt x="1528686" y="529679"/>
                  <a:pt x="1479525" y="532956"/>
                </a:cubicBezTo>
                <a:cubicBezTo>
                  <a:pt x="1185083" y="598388"/>
                  <a:pt x="1304149" y="581940"/>
                  <a:pt x="1125564" y="601782"/>
                </a:cubicBezTo>
                <a:cubicBezTo>
                  <a:pt x="1115732" y="605059"/>
                  <a:pt x="1085703" y="611614"/>
                  <a:pt x="1096067" y="611614"/>
                </a:cubicBezTo>
                <a:cubicBezTo>
                  <a:pt x="1117925" y="611614"/>
                  <a:pt x="1161808" y="595741"/>
                  <a:pt x="1184558" y="591950"/>
                </a:cubicBezTo>
                <a:cubicBezTo>
                  <a:pt x="1258958" y="579550"/>
                  <a:pt x="1335952" y="577269"/>
                  <a:pt x="1410699" y="572285"/>
                </a:cubicBezTo>
                <a:cubicBezTo>
                  <a:pt x="1227164" y="565730"/>
                  <a:pt x="1043402" y="563844"/>
                  <a:pt x="860093" y="552621"/>
                </a:cubicBezTo>
                <a:cubicBezTo>
                  <a:pt x="836961" y="551205"/>
                  <a:pt x="906360" y="548097"/>
                  <a:pt x="928919" y="542789"/>
                </a:cubicBezTo>
                <a:cubicBezTo>
                  <a:pt x="1157068" y="489107"/>
                  <a:pt x="928974" y="529671"/>
                  <a:pt x="1086235" y="503459"/>
                </a:cubicBezTo>
                <a:cubicBezTo>
                  <a:pt x="1109177" y="493627"/>
                  <a:pt x="1131382" y="481856"/>
                  <a:pt x="1155061" y="473963"/>
                </a:cubicBezTo>
                <a:cubicBezTo>
                  <a:pt x="1331096" y="415285"/>
                  <a:pt x="1115986" y="498447"/>
                  <a:pt x="1233719" y="454298"/>
                </a:cubicBezTo>
                <a:cubicBezTo>
                  <a:pt x="1250245" y="448101"/>
                  <a:pt x="1266354" y="440831"/>
                  <a:pt x="1282880" y="434634"/>
                </a:cubicBezTo>
                <a:cubicBezTo>
                  <a:pt x="1292584" y="430995"/>
                  <a:pt x="1322741" y="424801"/>
                  <a:pt x="1312377" y="424801"/>
                </a:cubicBezTo>
                <a:cubicBezTo>
                  <a:pt x="1233651" y="424801"/>
                  <a:pt x="1155061" y="431356"/>
                  <a:pt x="1076403" y="434634"/>
                </a:cubicBezTo>
                <a:cubicBezTo>
                  <a:pt x="1092790" y="428079"/>
                  <a:pt x="1110070" y="423420"/>
                  <a:pt x="1125564" y="414969"/>
                </a:cubicBezTo>
                <a:cubicBezTo>
                  <a:pt x="1146312" y="403652"/>
                  <a:pt x="1162531" y="384206"/>
                  <a:pt x="1184558" y="375640"/>
                </a:cubicBezTo>
                <a:cubicBezTo>
                  <a:pt x="1222341" y="360947"/>
                  <a:pt x="1263851" y="358235"/>
                  <a:pt x="1302545" y="346143"/>
                </a:cubicBezTo>
                <a:cubicBezTo>
                  <a:pt x="1316535" y="341771"/>
                  <a:pt x="1328344" y="332116"/>
                  <a:pt x="1341874" y="326479"/>
                </a:cubicBezTo>
                <a:cubicBezTo>
                  <a:pt x="1410361" y="297943"/>
                  <a:pt x="1404380" y="301020"/>
                  <a:pt x="1459861" y="287150"/>
                </a:cubicBezTo>
                <a:cubicBezTo>
                  <a:pt x="1233824" y="151528"/>
                  <a:pt x="1567588" y="340651"/>
                  <a:pt x="840428" y="247821"/>
                </a:cubicBezTo>
                <a:cubicBezTo>
                  <a:pt x="801145" y="242806"/>
                  <a:pt x="911814" y="213367"/>
                  <a:pt x="948583" y="198659"/>
                </a:cubicBezTo>
                <a:cubicBezTo>
                  <a:pt x="977452" y="187112"/>
                  <a:pt x="1007101" y="177431"/>
                  <a:pt x="1037074" y="169163"/>
                </a:cubicBezTo>
                <a:cubicBezTo>
                  <a:pt x="1102207" y="151195"/>
                  <a:pt x="1167384" y="132840"/>
                  <a:pt x="1233719" y="120001"/>
                </a:cubicBezTo>
                <a:cubicBezTo>
                  <a:pt x="1269260" y="113122"/>
                  <a:pt x="1305932" y="114482"/>
                  <a:pt x="1341874" y="110169"/>
                </a:cubicBezTo>
                <a:cubicBezTo>
                  <a:pt x="1359268" y="108082"/>
                  <a:pt x="1517003" y="84104"/>
                  <a:pt x="1558183" y="80672"/>
                </a:cubicBezTo>
                <a:cubicBezTo>
                  <a:pt x="1610542" y="76309"/>
                  <a:pt x="1663060" y="74117"/>
                  <a:pt x="1715499" y="70840"/>
                </a:cubicBezTo>
                <a:lnTo>
                  <a:pt x="2354596" y="80672"/>
                </a:lnTo>
                <a:cubicBezTo>
                  <a:pt x="2620223" y="87662"/>
                  <a:pt x="2373873" y="83243"/>
                  <a:pt x="2502080" y="100337"/>
                </a:cubicBezTo>
                <a:cubicBezTo>
                  <a:pt x="2537963" y="105121"/>
                  <a:pt x="2574183" y="106892"/>
                  <a:pt x="2610235" y="110169"/>
                </a:cubicBezTo>
                <a:cubicBezTo>
                  <a:pt x="2600403" y="116724"/>
                  <a:pt x="2591307" y="124549"/>
                  <a:pt x="2580738" y="129834"/>
                </a:cubicBezTo>
                <a:cubicBezTo>
                  <a:pt x="2525463" y="157471"/>
                  <a:pt x="2526863" y="145850"/>
                  <a:pt x="2462751" y="169163"/>
                </a:cubicBezTo>
                <a:cubicBezTo>
                  <a:pt x="2448976" y="174172"/>
                  <a:pt x="2437082" y="183515"/>
                  <a:pt x="2423422" y="188827"/>
                </a:cubicBezTo>
                <a:cubicBezTo>
                  <a:pt x="2378012" y="206486"/>
                  <a:pt x="2330865" y="219541"/>
                  <a:pt x="2285770" y="237989"/>
                </a:cubicBezTo>
                <a:cubicBezTo>
                  <a:pt x="2258638" y="249088"/>
                  <a:pt x="2234009" y="265662"/>
                  <a:pt x="2207112" y="277318"/>
                </a:cubicBezTo>
                <a:cubicBezTo>
                  <a:pt x="1893630" y="413160"/>
                  <a:pt x="2076212" y="323105"/>
                  <a:pt x="1951474" y="385472"/>
                </a:cubicBezTo>
                <a:cubicBezTo>
                  <a:pt x="2083658" y="394914"/>
                  <a:pt x="2134913" y="404275"/>
                  <a:pt x="2275938" y="385472"/>
                </a:cubicBezTo>
                <a:cubicBezTo>
                  <a:pt x="2312979" y="380533"/>
                  <a:pt x="2347349" y="362780"/>
                  <a:pt x="2384093" y="355976"/>
                </a:cubicBezTo>
                <a:cubicBezTo>
                  <a:pt x="2419125" y="349489"/>
                  <a:pt x="2574097" y="332679"/>
                  <a:pt x="2629899" y="326479"/>
                </a:cubicBezTo>
                <a:cubicBezTo>
                  <a:pt x="2652841" y="319924"/>
                  <a:pt x="2676455" y="315379"/>
                  <a:pt x="2698725" y="306814"/>
                </a:cubicBezTo>
                <a:cubicBezTo>
                  <a:pt x="2719245" y="298922"/>
                  <a:pt x="2736734" y="283876"/>
                  <a:pt x="2757719" y="277318"/>
                </a:cubicBezTo>
                <a:cubicBezTo>
                  <a:pt x="2798498" y="264575"/>
                  <a:pt x="2944783" y="244976"/>
                  <a:pt x="2787216" y="267485"/>
                </a:cubicBezTo>
                <a:lnTo>
                  <a:pt x="2561074" y="375640"/>
                </a:lnTo>
                <a:cubicBezTo>
                  <a:pt x="2531847" y="389340"/>
                  <a:pt x="2500800" y="399293"/>
                  <a:pt x="2472583" y="414969"/>
                </a:cubicBezTo>
                <a:cubicBezTo>
                  <a:pt x="2443086" y="431356"/>
                  <a:pt x="2413239" y="447128"/>
                  <a:pt x="2384093" y="464130"/>
                </a:cubicBezTo>
                <a:cubicBezTo>
                  <a:pt x="2373886" y="470084"/>
                  <a:pt x="2365165" y="478510"/>
                  <a:pt x="2354596" y="483795"/>
                </a:cubicBezTo>
                <a:cubicBezTo>
                  <a:pt x="2345326" y="488430"/>
                  <a:pt x="2314747" y="494120"/>
                  <a:pt x="2325099" y="493627"/>
                </a:cubicBezTo>
                <a:cubicBezTo>
                  <a:pt x="2403941" y="489873"/>
                  <a:pt x="2482416" y="480518"/>
                  <a:pt x="2561074" y="473963"/>
                </a:cubicBezTo>
                <a:cubicBezTo>
                  <a:pt x="2578411" y="468762"/>
                  <a:pt x="2738309" y="414081"/>
                  <a:pt x="2806880" y="405137"/>
                </a:cubicBezTo>
                <a:cubicBezTo>
                  <a:pt x="2865738" y="397460"/>
                  <a:pt x="2924927" y="392544"/>
                  <a:pt x="2983861" y="385472"/>
                </a:cubicBezTo>
                <a:cubicBezTo>
                  <a:pt x="3016359" y="381572"/>
                  <a:pt x="3078054" y="371922"/>
                  <a:pt x="3111680" y="365808"/>
                </a:cubicBezTo>
                <a:cubicBezTo>
                  <a:pt x="3128122" y="362819"/>
                  <a:pt x="3177348" y="353370"/>
                  <a:pt x="3160841" y="355976"/>
                </a:cubicBezTo>
                <a:cubicBezTo>
                  <a:pt x="3082074" y="368413"/>
                  <a:pt x="3002568" y="377374"/>
                  <a:pt x="2924867" y="395305"/>
                </a:cubicBezTo>
                <a:cubicBezTo>
                  <a:pt x="2882261" y="405137"/>
                  <a:pt x="2839179" y="413098"/>
                  <a:pt x="2797048" y="424801"/>
                </a:cubicBezTo>
                <a:cubicBezTo>
                  <a:pt x="2780042" y="429525"/>
                  <a:pt x="2764413" y="438269"/>
                  <a:pt x="2747887" y="444466"/>
                </a:cubicBezTo>
                <a:cubicBezTo>
                  <a:pt x="2738183" y="448105"/>
                  <a:pt x="2708026" y="454298"/>
                  <a:pt x="2718390" y="454298"/>
                </a:cubicBezTo>
                <a:cubicBezTo>
                  <a:pt x="2833146" y="454298"/>
                  <a:pt x="2947809" y="447743"/>
                  <a:pt x="3062519" y="444466"/>
                </a:cubicBezTo>
                <a:cubicBezTo>
                  <a:pt x="3105125" y="431356"/>
                  <a:pt x="3146902" y="415161"/>
                  <a:pt x="3190338" y="405137"/>
                </a:cubicBezTo>
                <a:cubicBezTo>
                  <a:pt x="3232328" y="395447"/>
                  <a:pt x="3344001" y="382242"/>
                  <a:pt x="3396816" y="375640"/>
                </a:cubicBezTo>
                <a:cubicBezTo>
                  <a:pt x="3406648" y="372363"/>
                  <a:pt x="3434603" y="359590"/>
                  <a:pt x="3426312" y="365808"/>
                </a:cubicBezTo>
                <a:cubicBezTo>
                  <a:pt x="3405174" y="381662"/>
                  <a:pt x="3382371" y="396250"/>
                  <a:pt x="3357487" y="405137"/>
                </a:cubicBezTo>
                <a:cubicBezTo>
                  <a:pt x="3335662" y="412932"/>
                  <a:pt x="3311521" y="411159"/>
                  <a:pt x="3288661" y="414969"/>
                </a:cubicBezTo>
                <a:cubicBezTo>
                  <a:pt x="3112495" y="444330"/>
                  <a:pt x="3244738" y="421033"/>
                  <a:pt x="3111680" y="454298"/>
                </a:cubicBezTo>
                <a:cubicBezTo>
                  <a:pt x="3082366" y="461627"/>
                  <a:pt x="3052632" y="467169"/>
                  <a:pt x="3023190" y="473963"/>
                </a:cubicBezTo>
                <a:cubicBezTo>
                  <a:pt x="3010023" y="477002"/>
                  <a:pt x="2996971" y="480518"/>
                  <a:pt x="2983861" y="483795"/>
                </a:cubicBezTo>
                <a:cubicBezTo>
                  <a:pt x="2974029" y="490350"/>
                  <a:pt x="2942550" y="503218"/>
                  <a:pt x="2954364" y="503459"/>
                </a:cubicBezTo>
                <a:cubicBezTo>
                  <a:pt x="3359053" y="511718"/>
                  <a:pt x="3314538" y="515212"/>
                  <a:pt x="3534467" y="483795"/>
                </a:cubicBezTo>
                <a:cubicBezTo>
                  <a:pt x="2931422" y="480518"/>
                  <a:pt x="2327527" y="506141"/>
                  <a:pt x="1725332" y="473963"/>
                </a:cubicBezTo>
                <a:cubicBezTo>
                  <a:pt x="1550768" y="464635"/>
                  <a:pt x="2072408" y="431457"/>
                  <a:pt x="2246441" y="414969"/>
                </a:cubicBezTo>
                <a:cubicBezTo>
                  <a:pt x="2383828" y="401953"/>
                  <a:pt x="2521422" y="388288"/>
                  <a:pt x="2659396" y="385472"/>
                </a:cubicBezTo>
                <a:cubicBezTo>
                  <a:pt x="3232984" y="373766"/>
                  <a:pt x="2980652" y="381373"/>
                  <a:pt x="3416480" y="365808"/>
                </a:cubicBezTo>
                <a:cubicBezTo>
                  <a:pt x="3400093" y="362531"/>
                  <a:pt x="3383863" y="358339"/>
                  <a:pt x="3367319" y="355976"/>
                </a:cubicBezTo>
                <a:cubicBezTo>
                  <a:pt x="3266143" y="341522"/>
                  <a:pt x="3192275" y="341815"/>
                  <a:pt x="3082183" y="336311"/>
                </a:cubicBezTo>
                <a:lnTo>
                  <a:pt x="2944532" y="316647"/>
                </a:lnTo>
                <a:cubicBezTo>
                  <a:pt x="2865765" y="304210"/>
                  <a:pt x="2787631" y="287632"/>
                  <a:pt x="2708558" y="277318"/>
                </a:cubicBezTo>
                <a:cubicBezTo>
                  <a:pt x="2636765" y="267954"/>
                  <a:pt x="2564351" y="264208"/>
                  <a:pt x="2492248" y="257653"/>
                </a:cubicBezTo>
                <a:cubicBezTo>
                  <a:pt x="2357775" y="230759"/>
                  <a:pt x="2570632" y="272567"/>
                  <a:pt x="2315267" y="228156"/>
                </a:cubicBezTo>
                <a:cubicBezTo>
                  <a:pt x="2282338" y="222429"/>
                  <a:pt x="2183536" y="207509"/>
                  <a:pt x="2216945" y="208492"/>
                </a:cubicBezTo>
                <a:lnTo>
                  <a:pt x="3219835" y="237989"/>
                </a:lnTo>
                <a:cubicBezTo>
                  <a:pt x="3314880" y="231434"/>
                  <a:pt x="3411108" y="234648"/>
                  <a:pt x="3504970" y="218324"/>
                </a:cubicBezTo>
                <a:cubicBezTo>
                  <a:pt x="3525392" y="214772"/>
                  <a:pt x="3465223" y="206357"/>
                  <a:pt x="3445977" y="198659"/>
                </a:cubicBezTo>
                <a:cubicBezTo>
                  <a:pt x="3416007" y="186671"/>
                  <a:pt x="3387974" y="169934"/>
                  <a:pt x="3357487" y="159330"/>
                </a:cubicBezTo>
                <a:cubicBezTo>
                  <a:pt x="3312416" y="143653"/>
                  <a:pt x="3264963" y="135514"/>
                  <a:pt x="3219835" y="120001"/>
                </a:cubicBezTo>
                <a:cubicBezTo>
                  <a:pt x="3159975" y="99424"/>
                  <a:pt x="3102507" y="72343"/>
                  <a:pt x="3042854" y="51176"/>
                </a:cubicBezTo>
                <a:cubicBezTo>
                  <a:pt x="3000843" y="36269"/>
                  <a:pt x="2957801" y="24425"/>
                  <a:pt x="2915035" y="11847"/>
                </a:cubicBezTo>
                <a:cubicBezTo>
                  <a:pt x="2902071" y="8034"/>
                  <a:pt x="2864119" y="-4939"/>
                  <a:pt x="2875706" y="2014"/>
                </a:cubicBezTo>
                <a:cubicBezTo>
                  <a:pt x="2924867" y="31511"/>
                  <a:pt x="2977324" y="56107"/>
                  <a:pt x="3023190" y="90505"/>
                </a:cubicBezTo>
                <a:cubicBezTo>
                  <a:pt x="3062036" y="119639"/>
                  <a:pt x="3066860" y="125364"/>
                  <a:pt x="3111680" y="149498"/>
                </a:cubicBezTo>
                <a:cubicBezTo>
                  <a:pt x="3137490" y="163396"/>
                  <a:pt x="3164886" y="174283"/>
                  <a:pt x="3190338" y="188827"/>
                </a:cubicBezTo>
                <a:cubicBezTo>
                  <a:pt x="3213280" y="201937"/>
                  <a:pt x="3236660" y="214308"/>
                  <a:pt x="3259164" y="228156"/>
                </a:cubicBezTo>
                <a:cubicBezTo>
                  <a:pt x="3279292" y="240542"/>
                  <a:pt x="3341765" y="268620"/>
                  <a:pt x="3318158" y="267485"/>
                </a:cubicBezTo>
                <a:lnTo>
                  <a:pt x="2295603" y="218324"/>
                </a:lnTo>
                <a:cubicBezTo>
                  <a:pt x="2275938" y="211769"/>
                  <a:pt x="2256581" y="204207"/>
                  <a:pt x="2236609" y="198659"/>
                </a:cubicBezTo>
                <a:cubicBezTo>
                  <a:pt x="2197549" y="187809"/>
                  <a:pt x="2157081" y="181983"/>
                  <a:pt x="2118622" y="169163"/>
                </a:cubicBezTo>
                <a:cubicBezTo>
                  <a:pt x="2068391" y="152419"/>
                  <a:pt x="2020618" y="129018"/>
                  <a:pt x="1971138" y="110169"/>
                </a:cubicBezTo>
                <a:cubicBezTo>
                  <a:pt x="1951768" y="102790"/>
                  <a:pt x="1931809" y="97060"/>
                  <a:pt x="1912145" y="90505"/>
                </a:cubicBezTo>
                <a:cubicBezTo>
                  <a:pt x="2054382" y="66797"/>
                  <a:pt x="1973831" y="74015"/>
                  <a:pt x="2236609" y="120001"/>
                </a:cubicBezTo>
                <a:cubicBezTo>
                  <a:pt x="2422562" y="152543"/>
                  <a:pt x="2589359" y="229795"/>
                  <a:pt x="2767551" y="296982"/>
                </a:cubicBezTo>
                <a:cubicBezTo>
                  <a:pt x="2833609" y="321889"/>
                  <a:pt x="2897221" y="353315"/>
                  <a:pt x="2964196" y="375640"/>
                </a:cubicBezTo>
                <a:cubicBezTo>
                  <a:pt x="3018591" y="393772"/>
                  <a:pt x="3144001" y="434293"/>
                  <a:pt x="3170674" y="454298"/>
                </a:cubicBezTo>
                <a:lnTo>
                  <a:pt x="3210003" y="483795"/>
                </a:lnTo>
                <a:cubicBezTo>
                  <a:pt x="3187061" y="487072"/>
                  <a:pt x="3163865" y="498354"/>
                  <a:pt x="3141177" y="493627"/>
                </a:cubicBezTo>
                <a:cubicBezTo>
                  <a:pt x="3083334" y="481577"/>
                  <a:pt x="3029300" y="455514"/>
                  <a:pt x="2974028" y="434634"/>
                </a:cubicBezTo>
                <a:cubicBezTo>
                  <a:pt x="2881795" y="399790"/>
                  <a:pt x="2788123" y="368060"/>
                  <a:pt x="2698725" y="326479"/>
                </a:cubicBezTo>
                <a:cubicBezTo>
                  <a:pt x="2454581" y="212924"/>
                  <a:pt x="2631457" y="254034"/>
                  <a:pt x="2502080" y="228156"/>
                </a:cubicBezTo>
                <a:lnTo>
                  <a:pt x="2305435" y="129834"/>
                </a:lnTo>
                <a:cubicBezTo>
                  <a:pt x="2282946" y="119006"/>
                  <a:pt x="2259227" y="110892"/>
                  <a:pt x="2236609" y="100337"/>
                </a:cubicBezTo>
                <a:cubicBezTo>
                  <a:pt x="2210045" y="87940"/>
                  <a:pt x="2131007" y="49461"/>
                  <a:pt x="2157951" y="61008"/>
                </a:cubicBezTo>
                <a:cubicBezTo>
                  <a:pt x="2257916" y="103850"/>
                  <a:pt x="2299249" y="119406"/>
                  <a:pt x="2413590" y="188827"/>
                </a:cubicBezTo>
                <a:cubicBezTo>
                  <a:pt x="2445532" y="208220"/>
                  <a:pt x="2470037" y="238427"/>
                  <a:pt x="2502080" y="257653"/>
                </a:cubicBezTo>
                <a:cubicBezTo>
                  <a:pt x="2552353" y="287817"/>
                  <a:pt x="2608297" y="307568"/>
                  <a:pt x="2659396" y="336311"/>
                </a:cubicBezTo>
                <a:cubicBezTo>
                  <a:pt x="2713293" y="366628"/>
                  <a:pt x="2764916" y="400854"/>
                  <a:pt x="2816712" y="434634"/>
                </a:cubicBezTo>
                <a:cubicBezTo>
                  <a:pt x="2882544" y="477568"/>
                  <a:pt x="2872660" y="470917"/>
                  <a:pt x="2915035" y="513292"/>
                </a:cubicBezTo>
                <a:cubicBezTo>
                  <a:pt x="2888816" y="516569"/>
                  <a:pt x="2862800" y="523124"/>
                  <a:pt x="2836377" y="523124"/>
                </a:cubicBezTo>
                <a:cubicBezTo>
                  <a:pt x="2042358" y="523124"/>
                  <a:pt x="2373258" y="544046"/>
                  <a:pt x="1469693" y="287150"/>
                </a:cubicBezTo>
                <a:cubicBezTo>
                  <a:pt x="1400842" y="267575"/>
                  <a:pt x="1329467" y="255258"/>
                  <a:pt x="1263216" y="228156"/>
                </a:cubicBezTo>
                <a:cubicBezTo>
                  <a:pt x="1158723" y="185409"/>
                  <a:pt x="1047575" y="136612"/>
                  <a:pt x="938751" y="100337"/>
                </a:cubicBezTo>
                <a:cubicBezTo>
                  <a:pt x="916115" y="92792"/>
                  <a:pt x="892867" y="87227"/>
                  <a:pt x="869925" y="80672"/>
                </a:cubicBezTo>
                <a:cubicBezTo>
                  <a:pt x="860093" y="74117"/>
                  <a:pt x="829217" y="64745"/>
                  <a:pt x="840428" y="61008"/>
                </a:cubicBezTo>
                <a:cubicBezTo>
                  <a:pt x="859341" y="54704"/>
                  <a:pt x="880715" y="63948"/>
                  <a:pt x="899422" y="70840"/>
                </a:cubicBezTo>
                <a:cubicBezTo>
                  <a:pt x="943454" y="87062"/>
                  <a:pt x="983141" y="113798"/>
                  <a:pt x="1027241" y="129834"/>
                </a:cubicBezTo>
                <a:cubicBezTo>
                  <a:pt x="1091556" y="153221"/>
                  <a:pt x="1159748" y="164962"/>
                  <a:pt x="1223887" y="188827"/>
                </a:cubicBezTo>
                <a:cubicBezTo>
                  <a:pt x="1300924" y="217492"/>
                  <a:pt x="1371171" y="263957"/>
                  <a:pt x="1450028" y="287150"/>
                </a:cubicBezTo>
                <a:cubicBezTo>
                  <a:pt x="1505744" y="303537"/>
                  <a:pt x="1562081" y="317946"/>
                  <a:pt x="1617177" y="336311"/>
                </a:cubicBezTo>
                <a:cubicBezTo>
                  <a:pt x="1906353" y="432703"/>
                  <a:pt x="1567526" y="333361"/>
                  <a:pt x="1784325" y="395305"/>
                </a:cubicBezTo>
                <a:cubicBezTo>
                  <a:pt x="1857491" y="450178"/>
                  <a:pt x="1786712" y="405933"/>
                  <a:pt x="1872816" y="434634"/>
                </a:cubicBezTo>
                <a:cubicBezTo>
                  <a:pt x="1886721" y="439269"/>
                  <a:pt x="1898673" y="448524"/>
                  <a:pt x="1912145" y="454298"/>
                </a:cubicBezTo>
                <a:cubicBezTo>
                  <a:pt x="1921671" y="458380"/>
                  <a:pt x="1931809" y="460853"/>
                  <a:pt x="1941641" y="464130"/>
                </a:cubicBezTo>
                <a:cubicBezTo>
                  <a:pt x="1654190" y="484664"/>
                  <a:pt x="1615776" y="492175"/>
                  <a:pt x="1194390" y="454298"/>
                </a:cubicBezTo>
                <a:cubicBezTo>
                  <a:pt x="878296" y="425885"/>
                  <a:pt x="1021869" y="411168"/>
                  <a:pt x="840428" y="365808"/>
                </a:cubicBezTo>
                <a:cubicBezTo>
                  <a:pt x="817945" y="360187"/>
                  <a:pt x="794545" y="359253"/>
                  <a:pt x="771603" y="355976"/>
                </a:cubicBezTo>
                <a:lnTo>
                  <a:pt x="692945" y="326479"/>
                </a:lnTo>
                <a:cubicBezTo>
                  <a:pt x="683205" y="322937"/>
                  <a:pt x="653393" y="314133"/>
                  <a:pt x="663448" y="316647"/>
                </a:cubicBezTo>
                <a:cubicBezTo>
                  <a:pt x="750204" y="338336"/>
                  <a:pt x="777152" y="341607"/>
                  <a:pt x="850261" y="385472"/>
                </a:cubicBezTo>
                <a:cubicBezTo>
                  <a:pt x="890793" y="409791"/>
                  <a:pt x="925971" y="442991"/>
                  <a:pt x="968248" y="464130"/>
                </a:cubicBezTo>
                <a:cubicBezTo>
                  <a:pt x="987912" y="473962"/>
                  <a:pt x="1007226" y="484529"/>
                  <a:pt x="1027241" y="493627"/>
                </a:cubicBezTo>
                <a:cubicBezTo>
                  <a:pt x="1123464" y="537365"/>
                  <a:pt x="1037675" y="495835"/>
                  <a:pt x="1105899" y="523124"/>
                </a:cubicBezTo>
                <a:cubicBezTo>
                  <a:pt x="1112703" y="525846"/>
                  <a:pt x="1119009" y="529679"/>
                  <a:pt x="1125564" y="532956"/>
                </a:cubicBezTo>
              </a:path>
            </a:pathLst>
          </a:custGeom>
          <a:noFill/>
          <a:ln w="149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34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1 M_A_S_H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9751" y="2922127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19004D-7E52-204A-8790-7B7DD9A12F7C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C966E86-CB73-AC48-81A5-E5CD62EB9D47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8428D49-EE16-3042-9C65-F16AB8B6F701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FE10F1-67F4-3747-99F9-5032B6022AD3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8BD26D-1A5F-8342-9E2B-912551BEB15A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AC855D-E3FE-4241-80CF-100EC9D33150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1AC816-4B0B-994F-89CA-93953A22A957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278A67-001E-354C-9CAD-ED89EB6E388A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446507-D7DC-D34B-A4C6-19457C5BB818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385264-38F1-C74A-B554-87C832A58F9A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443878-F60E-BE43-B0D9-0CADAEF5E052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96EAE7-FAA5-8C46-BB4E-756F0F215CF9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3DFC3A-29AC-0049-91A2-7800D1959720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2B6D48B-9A07-754E-8AB6-F5DC4433FFB8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B8D5C4-95C9-1D44-9490-42EC6A832749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C30AB5A-F224-6846-A322-754E931E4D4C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31ED17C-99A7-E24F-B1CB-7655860A2B27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7704E3A-6235-6243-98D6-8BCEB07F5F1D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28329FD-79A9-E440-A43E-83A37C53018A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900A439-A281-674D-A9F5-9CACD83DADC1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96678B3-EB3E-A346-ADBD-8C7E7A04C8FB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241F933-3DB4-B143-A07A-4F0498BC3680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8E472A0-E53A-EA49-B499-D81BBEA666BA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0AA8EA-6BE2-BE4A-86AC-AA9EA7EAC687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A08FA4C-00B4-B44B-9C53-2358D759063F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000F30-00FA-1B40-A8E4-11B032E63FA5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9BB79E1-B900-1E45-8AB2-4F31E98A2DAC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384B485-51BF-134F-994F-01833BF634B8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618B4F3-0CCC-D542-9969-04360AD435B2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1BD36F9-7CA6-F04D-9A2E-B20FA04FEC73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BE6C2A3-3BB6-5D45-B631-E499064C51EB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0D8FF29-7E1D-0645-BD79-F727B3051348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C372AD1-447A-7C49-A023-34AE10961697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6F5E6B-88AC-FE4E-A9B0-AEAEEDB5A171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892CAE-FB45-F540-9788-B3352BA3D64E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6934D8B-4579-2E4A-833B-3DEB545E8962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4F03DA-3495-1F4D-A876-84BF380CE776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#10</a:t>
            </a:r>
          </a:p>
        </p:txBody>
      </p:sp>
      <p:pic>
        <p:nvPicPr>
          <p:cNvPr id="42" name="Picture 41" descr="mash1_1024.jpg">
            <a:extLst>
              <a:ext uri="{FF2B5EF4-FFF2-40B4-BE49-F238E27FC236}">
                <a16:creationId xmlns:a16="http://schemas.microsoft.com/office/drawing/2014/main" id="{32D358B7-7F45-3541-BC41-0FE329882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620688"/>
            <a:ext cx="7884368" cy="591327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D1AA79-328B-6F4E-8A92-8E39BE0E9D13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3E880CC-F03A-604D-9715-F22CD4B01E14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85A7A7F-7546-0347-826A-9A9C1CAAE752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66A2740-45CE-794B-A020-A83D4D0AA573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6E88A54-C802-F04B-9E40-B1609CCFFC57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A1FCEE4-D81A-174C-BB54-C7790C3C5BCB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3CC256-713E-A340-B13E-D6464A130C70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CA1224A-0709-534A-BF0E-B8406BAE2996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076224D-1BC8-1E4B-B5FA-ABB12E16A6F7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93ED277-2BE9-D748-AD12-9CD0E6F25555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72A9FFB-D9DC-D94B-9CFE-EF1D0830318D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95F1FDB-6E99-3D4D-AE06-F9D95F51A041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D24B2E4-9A67-3C4D-B682-A835D8BB4704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E51614F-6D65-0546-8822-58DE0D20E9B0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BB793E2-B887-5C45-90F3-9C3C7832D0B8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8ACEDCB-1ED6-2F41-ADA5-0E29E5EB5147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9D92A70-0747-6A4E-894C-628098ED831A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FB1C520-D338-6446-80A5-C4CAB981768E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CCEA0A1-2655-E94C-8C24-BC2206A2DBA9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595C8DC-7698-0D46-B770-82028ACE0EAA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71CB490-2AC9-7347-8929-4DBC996CFB86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3A6A988-9B12-7F4E-83EB-77DE334B7D72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F147B0-D94C-0641-87DA-C80C431C6440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E0D62DA-CA1B-EA45-8E55-BEBD6DCB0160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F50C58F-AD92-FE4B-929A-5BA6E53C3E7E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6DB9027-64BF-8C47-A5BD-4B2BFAE81FFA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8425D2-61DC-744F-9009-A3D48EB0D665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EB30EBA-8B2E-424B-893D-4FD203614C39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F9079FB-73A7-B047-BB5D-EFCBC594683B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83F0146-80CB-034B-8E81-CB93035339B8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EF9F164-CE38-C443-BCED-005250CEBCD9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CA1D820-9BEB-7F48-A677-0A188D7AE405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26A4A46-D36D-8445-8AEC-2AA34D2A3236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3F2D1E4-8813-AF47-A576-5B7D18E6422A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2A00340-6364-254D-9F66-416484E5B2B3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5BD85DC-D6C1-374A-B655-863FD2124A50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9575607-DDE6-E24A-9A52-B4A1EACB7A5E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CE4CA7-0952-6545-B187-E7756FF2E670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DA2CEA46-DF41-754E-A1C1-C9B676661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90" y="2014349"/>
            <a:ext cx="4855220" cy="2829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3 The Muppet Show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0408" y="2948560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C5AC516-4EF7-9246-B6F9-F4016FE8F136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5F98944-F7C5-724C-83F3-8D5A696F7795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741B782-E386-0343-9B18-B83B755148BF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F8EE47-4873-944D-8478-74EC18C867E4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770F34-F2A0-224B-9DB1-74F03D221F74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D8638C-58F1-1D49-8F81-5E8D16AE8C08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953C29-3479-1E43-BAB5-EA501889A40C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96F61E-26D6-1F44-A117-F472C29675C4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4F37C72-5D86-1E4A-BA04-7D8D6223B789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32826E-5F32-6A43-9AD1-99197BBA01D1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351D3CE-4AAC-3249-AAC7-7C237681B2F9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10BB4E-3F9E-494E-9BCB-3FB1674D4FE1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18FD6FD-6BC1-6049-9C2B-E17EF0191B41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7F8C20-DE20-9244-8E69-070332AA01A7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204777-44B3-214B-8D71-63A3C19BC447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E5F0E5-DE33-6143-952A-8265B6BAEDB3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910A4C3-F6FB-4C46-8D1D-905ECD5CFE66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9C8D343-EBBD-E94E-B681-21D8FFB9F81F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934DB8-6E4A-0545-9B2F-F3DD15C0346E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F4818C-FD22-2F49-B11C-7395DE85887F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318AE5B-E925-1241-A1D4-85A0FDA8F726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92166B-CA90-C548-BF20-F1AD08FCCC45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4056872-815B-8645-8705-8BD7A5365B5C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225CC65-EECF-354E-8387-116694A66D5C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D28541A-B02A-9044-BE7C-AE8CC6B90FDA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2DB48C-1C3B-DB4D-A58F-3D3CA2EE800E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48A1F0F-B843-0D44-BC6A-A17C1C17AD85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7F5CEB7-DA5E-0645-ABFA-2AE9713989EA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165AA0-F916-724E-B139-52CDA1F54A60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1A812B7-43F7-4440-88FB-83EDC8813618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18C0AF-EB6D-6A47-A18B-754867CE9A16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252867-0FE6-F742-91D7-3E6059899E20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0B6A67A-FCE3-1146-A566-3BAF75AF30BE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34B4273-FBEB-9240-ADA6-7A96AAC0F939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24C530A-4666-EE4E-956E-CE505807563B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B614CB0-004B-7745-9C29-CAF9230840E9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54B8FD3-F258-4B4B-9B22-DBAE77A7ECC4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A45DB4-8706-9D4A-839B-A54DFE2CF917}"/>
              </a:ext>
            </a:extLst>
          </p:cNvPr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2" name="Picture 41" descr="Untitled.png">
              <a:extLst>
                <a:ext uri="{FF2B5EF4-FFF2-40B4-BE49-F238E27FC236}">
                  <a16:creationId xmlns:a16="http://schemas.microsoft.com/office/drawing/2014/main" id="{A38E60A5-F3B2-504D-A8D6-6512E1056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6BFF84C-21FD-B44E-91DC-DFAA2EF5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4581128"/>
              <a:ext cx="3927986" cy="21822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F46E9F-E667-A145-8131-6559BA8A4D28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35805B-65AC-4E43-A011-DED3F16DC692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411FC60-A407-384E-9BA8-061C3CAEFEC5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86280A9-505C-6C4B-902D-CA83FC48B70A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10DB1B3-15B3-B048-906C-40738BE2714C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465307B-85B8-4443-825F-4AD0AB13E08A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3CF6500-5112-B546-9D1C-27634A284944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42C3915-7CC4-7F4E-A3AA-66245CC1056C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BF9AC31-BECA-9146-A767-5531CB255B54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AE08BCB-BD57-8342-A628-6EEB6F8E6F90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953C7DA-943C-4246-8480-4D460A71CFEB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4FF33F7-61B2-9C42-B1E9-27B5DD7C0E4B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9647E3B-4434-0A45-B0FB-3474EF432A32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458F40-DA99-5940-A1FF-2BC061591C55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17E63ED-A845-AD4A-AC65-B09B7BC8CC6A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ED7BD96-7318-DB47-BC4A-FE82DB08C0AC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E0E4E64-F842-CC4E-831C-D2E59DCB10DF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3C80004-3EBF-6C49-830D-05B0E5469594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A65BCE1-CEA4-764A-926F-445F9D362FD2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E55765-4CB5-A041-842A-F7AC4A5783CB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800EFA6-88F4-3B43-854A-9A4CA1BB42E5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70BBF9D-8160-6B48-B6CE-5EBD18EDC266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8B58B37-7245-3141-BCAB-56E4A9CA20D0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96A9B8E-2B8D-F043-A8EF-528553A93F21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9DF9ECE-AB68-0747-8155-9F6039D9933C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AD33A8F-0507-064C-B905-2613EEDAAAF4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B1F2494-1AC3-9C41-86EE-C950BEC799E5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DFF4A16-2AA5-2D4A-A06D-2DBAC86CA908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4CBCD65-18A8-5147-8688-81C30A2A2F05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8699456-1E01-8B48-B474-EC5D590A0243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24859BF-F94C-C642-BF72-5D94DD1D436C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8A8F69D-6FD0-3C46-AD5D-BF965FA4BC33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F0E0666-DBE3-F444-89B1-B4E8891C65B9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7B6A2F-7949-8748-AE21-392F561FCC6B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7985AC0-1CF2-0444-A017-D8689C948461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7FF277F-FB98-514B-9DE5-4A5FB0D4B496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BFC7517-829D-9E4A-971A-37CA7A40A78A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494EE3-6F6E-DD44-855B-E41459066A31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3" name="Picture 42" descr="Yoda.muppets.jpg">
            <a:extLst>
              <a:ext uri="{FF2B5EF4-FFF2-40B4-BE49-F238E27FC236}">
                <a16:creationId xmlns:a16="http://schemas.microsoft.com/office/drawing/2014/main" id="{4C9E91F9-238D-FF45-AF6C-D89B2C930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052736"/>
            <a:ext cx="6350000" cy="5003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CBAF91-AA96-F94B-8A71-133B01CD5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581128"/>
            <a:ext cx="3927986" cy="2182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 Blossom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9745" y="2959183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33BD099-DD3E-1842-AC27-6D8D8D32775C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D55CA25-A700-5D4C-B5F4-4BB644BDEABF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73EF536-5B0A-274F-81D3-A21F8E88320C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BDB884-B295-DA45-BD31-A5156F77BCE0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F0172E-DDCC-8249-A417-82225663CF8E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B4998C1-3BF9-4E4E-B78A-70528D4EE940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54F0FC-739A-6A48-BC6B-5EF3E988E09A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251AA6-D5C2-9A4F-8A9A-4BF18811A570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F6533D-9671-0B4C-830A-ABF0D295C157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C6091E-CFBF-1A43-AA4B-FAE1FFA56ACA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F23137-A149-824F-A096-6FAA5ED72E55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960052-ED9F-B94D-BDEA-1817401ED1A7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C56A7B-9AA0-644E-95C1-14322FED98BA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7775E23-E020-1E48-8F96-0A5BE2C99E3A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BFF71D-5732-644B-8F25-B447B086C27C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53B0D2-E329-1148-8261-45322C17507A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CFAA4C-BDDA-2C43-8043-42CF1321024B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B52FFE-D706-F146-A67D-CBA347B94114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F24C4A-3987-1242-ACED-F3BC49978963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A47F8C4-B9FD-8C4C-BE4D-B7FED10EA46C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DDC940B-5D68-844A-A9FC-AE40244189DC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287E21-6E49-6648-BF89-5495631FF270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0A02CF4-B75E-0349-BD53-3BE328BE55FD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52E52FE-5A76-D443-9E7A-7586C04AAF68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2BD210B-2973-6140-8AE1-5CF2923DC875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2E0EBFC-A47A-0F49-AC0E-5B3E786C1903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FAB0FFB-BED3-2346-A6C8-49599C948CD2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9DD9358-2E2B-4F43-AAEA-8AE26869858D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7FD6D64-6A42-9D48-94D1-02F7B37B0548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1E6648A-4E22-DA4F-B4C7-3F13CC07B0C3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47680CD-1B35-7E4D-BDF9-2583B9F3BCD4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299081E-7A45-0F4C-A8A2-4E7F82EF76AE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196C2FD-7C60-674C-89BF-0FE68A598BD3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8234B18-CE5A-AA48-90D7-853851AA8006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E2D568-CF23-5D4B-AC7A-D1D9F54A1EF8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7C09161-0A6F-5A49-95F5-E8651C2BBF94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05F4F7E-993B-1B4C-8A7E-CA3027AABDAF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59DB76-7E70-9D49-9F3F-42742B2EA891}"/>
              </a:ext>
            </a:extLst>
          </p:cNvPr>
          <p:cNvGrpSpPr/>
          <p:nvPr/>
        </p:nvGrpSpPr>
        <p:grpSpPr>
          <a:xfrm>
            <a:off x="-5507" y="-459432"/>
            <a:ext cx="6759377" cy="6942930"/>
            <a:chOff x="-5507" y="-459432"/>
            <a:chExt cx="6759377" cy="6942930"/>
          </a:xfrm>
        </p:grpSpPr>
        <p:pic>
          <p:nvPicPr>
            <p:cNvPr id="42" name="Picture 41" descr="blossom.3..jpg">
              <a:extLst>
                <a:ext uri="{FF2B5EF4-FFF2-40B4-BE49-F238E27FC236}">
                  <a16:creationId xmlns:a16="http://schemas.microsoft.com/office/drawing/2014/main" id="{331806CB-C6DB-6049-950B-3F32E0BAE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474" y="1129252"/>
              <a:ext cx="4283396" cy="535424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6125ED-F99E-F54F-98EE-EDEEC3049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507" y="-459432"/>
              <a:ext cx="5080000" cy="1968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FC56384-96DE-5C4D-9500-C304A97312C2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7A49C5F-1100-6643-8FE9-8A4B44165BCD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04ECC5A-877C-EA4A-A601-1CEC51817AC0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585C253-84B7-944B-A73C-8F0C080889EB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D62B44B-C2FA-0244-AD95-2A7D564A471F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D8E2D47-FCE9-9448-B5F2-13CEE281A295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2B88AF0-9DE1-4A44-926D-F32D821B09BB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3A3DD86-8D9E-754F-8D56-9E8B04695573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B84661E-5118-A747-B754-8E277F0FC584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1398FCE-40D2-FA4A-8804-8685A61F0BDA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2B48F82-D90D-844F-9561-CAB28903A1CB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63AAF9-D052-D14B-8C31-12B1554CE97C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E43DACB-9F8A-7C40-BE9B-4532860C3AAF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13AE0DD-ACF0-A84D-83C6-3449C751C0E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E8503E3-6F3B-9D43-983B-C7BC6E038220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69F93B-F197-394C-9742-93A7A05AB65F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ED583B7-733D-044E-85A5-67CCD4946D2B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2836DB1-D0A4-0140-B0BE-A069C8AA9C3D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3324380-D859-364E-9BD2-B11406EF900C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4FC1ADC-C66D-0743-9908-62CC904B043A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1520E9F-8F19-9F4E-AA17-DEEDCB32B129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5B874B3-A872-C947-A20F-5224345FB5C9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31AD0A5-8387-9D4A-AD4C-94AD6687F3EE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B4D3855-9B1D-E34C-B19C-A4B09B0B519F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BEBD69C-AE87-8B42-8588-640607E92038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2C9B6AA-646E-C04D-80A7-4A24104979DE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3909F87-9467-354E-8A0A-02A98EA70F8C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DDFCA9E-B617-7F46-9981-C98A18F4F5EF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6F0764E-9540-8A41-8912-EF75A044D93B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2DF8BC1-A451-9141-8E15-1797892B0179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9BD254C-C3C2-5241-9990-E8E7FB3F5490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15027A7-4F7F-5A48-A623-E6D51B6E9FE0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1604ED5-CEF2-444B-9266-E3FB90EBBAE2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E292603-73FC-3B45-9D57-B54FB0CBDBBF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549AE5-2278-CD43-A299-9640ABB66EE3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FC7C7A4F-731D-EB45-968E-0EE722C38B41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D761FA1-F94F-E749-B671-D68905896CB5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0667B2-BF47-A44E-A68B-17C0B0802108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3" name="Picture 42" descr="blossom-six-joey.jpg">
            <a:extLst>
              <a:ext uri="{FF2B5EF4-FFF2-40B4-BE49-F238E27FC236}">
                <a16:creationId xmlns:a16="http://schemas.microsoft.com/office/drawing/2014/main" id="{9DE404D8-1D87-064A-AE9D-05D4BE223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04" y="1138899"/>
            <a:ext cx="3578816" cy="534436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4900FC-DC10-664E-BCEB-D89D29F3F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7" y="-459432"/>
            <a:ext cx="5080000" cy="196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5 Friends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1290" y="3022600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9FC4E0-9A09-2F43-A2F7-4A4875640B5E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2BE55A3-BA94-F146-9993-115EE89210CF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207352-3794-0C4D-B943-FC39AA59FEAC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2A0194-0A6D-9D45-AA75-D713A8D071A0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B01973-A4F7-F347-AF7A-804CC400CF7E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C1AB835-0CBD-424B-BFD3-F3CDEC7C9600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30F2B6-5A9E-334F-B7D1-7D404190F413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21D982-BA2E-6743-A1CB-761B08E3648F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495161-6821-AA48-9216-222866B5D035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BE8570-1D0A-2D47-AC78-C363AEC0CBB7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D2D3547-D6EE-4741-BE4C-64C0EACB84C1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3FA3FB-273B-1C4F-85A7-FC8DEBF720D0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4A43FD3-FD41-7847-8137-55826E48DF14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915D132-115F-3642-A48A-1D87BF6C8DEA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F0534F2-20D4-6444-A979-A378ACAAAA53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F8BC4A7-269E-AD45-850F-DF50A135D44B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D97DD9-7B8A-D54F-BA5A-B8429F33998C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4FB9F2D-8BEE-B24A-A957-ED661A13D890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A6D167-BEF6-3B48-A6D6-DDEC004AF5F8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4B91749-3743-5B40-B2EF-AFF495248EEB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64B5B65-C222-E246-A876-6F8F681EB3F8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41CEE8B-BA91-4248-9059-76761E0B624F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5C92305-4B0B-904D-8586-2EAB2C3DDAD0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92F143-B5FC-844E-8785-A06692390610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A694FE9-9117-FB4C-AB68-2DE3BC13BBCF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FBAAE-8DDC-174E-9A31-D8CF12EBC02B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BE87C9C-6240-CA4D-9434-F2EF5F180F8D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56B836-874E-134D-8D55-295B9F05E240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FECCD4-9D14-904E-8E47-21FC38B65AD5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600062F-CE35-E844-93A2-AA9D01964193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D796662-4E42-764A-A8A7-A8D384CA9351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984805E-1E1F-1B4E-BAB9-39E399623A24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4ECF45-32FC-3749-85CF-0CB0E3C1A596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988068E-8E9C-0343-98A1-34A9053F3EF1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BCB707-D3A3-1F44-B43C-AA883A889C6E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251A2DD-5BE8-CA43-AD16-74979E90BC73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5A85D50-A8A8-1740-A415-14C990B6A4A0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6E0E97-D3AD-224B-9D31-599F9257CAED}"/>
              </a:ext>
            </a:extLst>
          </p:cNvPr>
          <p:cNvGrpSpPr/>
          <p:nvPr/>
        </p:nvGrpSpPr>
        <p:grpSpPr>
          <a:xfrm>
            <a:off x="683568" y="1340768"/>
            <a:ext cx="7912682" cy="5484860"/>
            <a:chOff x="683568" y="1340768"/>
            <a:chExt cx="7912682" cy="5484860"/>
          </a:xfrm>
        </p:grpSpPr>
        <p:pic>
          <p:nvPicPr>
            <p:cNvPr id="42" name="Picture 2" descr="C:\Users\Thomas og Jane\Desktop\Billeder til julequiz\14. Joey-s-b-day-friends-7436133-400-300.jpg">
              <a:extLst>
                <a:ext uri="{FF2B5EF4-FFF2-40B4-BE49-F238E27FC236}">
                  <a16:creationId xmlns:a16="http://schemas.microsoft.com/office/drawing/2014/main" id="{0D9D5161-D7B7-6E48-9823-FE395E47E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595669" y="1340768"/>
              <a:ext cx="5952661" cy="4464496"/>
            </a:xfrm>
            <a:prstGeom prst="rect">
              <a:avLst/>
            </a:prstGeom>
            <a:noFill/>
            <a:ln w="25400">
              <a:solidFill>
                <a:schemeClr val="accent1">
                  <a:shade val="50000"/>
                </a:schemeClr>
              </a:solidFill>
            </a:ln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23A52AD5-2515-C049-B24C-F963E594F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3568" y="5517232"/>
              <a:ext cx="7912682" cy="130839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0D1867-3839-7246-8B6D-3A8ED0C40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568" y="5517232"/>
            <a:ext cx="7912682" cy="130839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38728-7DC3-A24A-8F8A-CC0FF8E10458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840F53-066D-514A-898B-9D1FBEAAABB0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958313AD-F2B1-1E42-B79B-F01266C32242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1A699E9-D7E0-204F-8337-A52344CD605C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34750A-524F-CD43-AB1C-D493E24C7E69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4E34F9F-A956-8E47-AF10-6543202A5CC7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FEAD7EE-DC68-F14B-8F38-FC3EEE2F5842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8C678C2-A3E6-4647-A779-1976070350DB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33C490-8BCE-9D4E-B263-13CD3A2E4B54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233C7AA-26B9-A64B-96C3-280D4E89D96D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DF67AE3-2675-3D47-87D0-9A0C3E1D19F2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FD8B473-A854-3F44-8D5E-8C07D8B5D850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6415BCF-55E0-DE41-A7D0-F279306C4406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EB25536-C93B-1441-8E89-B923C5BBCF2A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D0EE7DF-18F3-8B46-BF1F-8F798526D309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4CB5984-C0C5-1047-BE5D-BFB65C722E15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B6B2CF9-1770-4B4F-8564-82FBDB1AEDCF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EF6A271-D864-CD48-BDC0-4B4FD5689EE6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E609785-1E03-1642-998D-CF9F4EA6124E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EF7FF6E-D258-D34B-AFA5-80845CDF76D7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956B041-9BFD-F542-B60C-53E6C0F7653B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9C266F-B8CD-B94F-A648-00316593967D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4253C80-0C48-294F-BC76-920FC8C272DB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7620BCE-DA46-1D47-9D86-C26031715FDF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62F359B-82B0-D34E-9B40-652877C9A2D2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037E645B-25C1-C449-8FC9-B81FEA467730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E9AA37B-5117-F945-A291-346E4A601C7D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D3FC418-E4B2-DB46-938E-9DA754711D80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7F8928F-E043-CC46-9B84-94D5A9867192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46583B3-DD41-5A43-BC92-64C5C52682A4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D8E2CEF-0A11-434E-9B19-DF17B8A1807A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346DD44-23F5-AD42-92A4-494B827B568D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7BFD27D-B8F1-F44F-9B06-C1B34171D77A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5C9B567-7892-CC4B-8FA1-2FDC2CFCD0D4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DACBF20-0AB4-C948-ADA6-584E2C048F4E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72FD04A-DCCB-784C-B9FE-EAFC84B97FF6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924194E-C456-8E48-8C73-5E54B76D6880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C171EB-7237-5348-A2F1-15A7DF03B5AF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487195-4E4E-0848-BFEE-1056C72B09D4}"/>
              </a:ext>
            </a:extLst>
          </p:cNvPr>
          <p:cNvGrpSpPr/>
          <p:nvPr/>
        </p:nvGrpSpPr>
        <p:grpSpPr>
          <a:xfrm>
            <a:off x="683568" y="2132855"/>
            <a:ext cx="8010082" cy="2925450"/>
            <a:chOff x="683568" y="2132855"/>
            <a:chExt cx="8010082" cy="2925450"/>
          </a:xfrm>
        </p:grpSpPr>
        <p:pic>
          <p:nvPicPr>
            <p:cNvPr id="44" name="Picture 3" descr="C:\Users\Thomas og Jane\Desktop\Billeder til julequiz\14. sapplegate.jpg">
              <a:extLst>
                <a:ext uri="{FF2B5EF4-FFF2-40B4-BE49-F238E27FC236}">
                  <a16:creationId xmlns:a16="http://schemas.microsoft.com/office/drawing/2014/main" id="{488761E8-4877-A64D-A948-AF456891C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88024" y="2132855"/>
              <a:ext cx="3905626" cy="2925450"/>
            </a:xfrm>
            <a:prstGeom prst="rect">
              <a:avLst/>
            </a:prstGeom>
            <a:noFill/>
          </p:spPr>
        </p:pic>
        <p:pic>
          <p:nvPicPr>
            <p:cNvPr id="45" name="Picture 44" descr="101811-women-lead-340.jpg">
              <a:extLst>
                <a:ext uri="{FF2B5EF4-FFF2-40B4-BE49-F238E27FC236}">
                  <a16:creationId xmlns:a16="http://schemas.microsoft.com/office/drawing/2014/main" id="{2068B5A2-8BCE-4846-8296-10E797D6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2132856"/>
              <a:ext cx="3506014" cy="29216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1 Beverly Hills 90201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8129" y="2913842"/>
            <a:ext cx="812800" cy="8128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0F5788-4C81-5E44-A2ED-AA0FD3973D89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19140B-B65A-8C47-8BCF-6146D2CF52CB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C7A076-10A3-5848-B340-12F5229D38F1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B35CCB-F4D9-6749-8D7F-CA99823C02F1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CFD5B80-D596-8F47-A107-EAB561ED9720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AF01291-109F-134A-9D4D-D767D433CF67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A913FE8-71E7-4840-B576-6F64F545CB06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F770FA-D719-D24B-B9DE-451051270662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BDC6CD-C167-EC4A-857B-0217A189949F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DA1A51-E9E5-D34F-B9F8-971451668DD4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0D0BF72-4B90-224C-A6EB-992C48F6E576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8AAAA7A-6288-3F4E-9F43-6A6E7B8DB7EB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C0A911-7857-B244-A1E8-2585251E1AF6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179FA0-0A30-3E4E-A977-260E65E308AE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635681D-3DD9-E74B-9E52-75FF80AB9C5D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A3B02DF-A854-0B49-B1CD-10247C84AFE8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4CB684A-600F-0040-9EE7-8A934D575CA0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814C7B6-2B25-344F-921E-E4CBBF06CD57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AEA921-A328-FC40-9EAC-4EB89F7C7B9B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30C8E62-9633-CE4B-B6C6-3A7A94CE9ABF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C47795-3786-3F4D-A7DA-1DBC74607B65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589B113-C06B-1F45-B7FA-B0CE54CCC209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17A69DB-86B1-2845-9F95-76D78D577CA6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DF165B2-AFC2-104D-B1DF-D91A4D52C000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736FFF4-4E6D-C042-82A2-3847AC45C7B9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44D605-6E41-414D-B283-EA861C64CF0A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E84D154-F9E8-E043-986F-9DAF918025D8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ED7F46C-A5EC-F643-84A5-0ADE18C1B280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450FAA-EF40-3D42-BC38-DE452005BD80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80B2D4D-A706-8E48-B164-C53E86B41CEC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175F33-6989-6C4F-AD5F-013F4A12143F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C43E26-1775-3347-A134-54E0D5394C77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C481EA1-9C02-6A48-A2CE-F4823B80F33B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FAC7EA-6E07-484D-B9C6-D937F7CE051C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B8E5FB0-5518-9949-8259-1FE5AAE36039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D8AA644-F13A-1945-A3A8-F02408C1B669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F360534-5E82-5043-9FAC-F7243B29CC4A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CA0F4B0-2FB8-D243-AB68-3D617651E016}"/>
              </a:ext>
            </a:extLst>
          </p:cNvPr>
          <p:cNvGrpSpPr/>
          <p:nvPr/>
        </p:nvGrpSpPr>
        <p:grpSpPr>
          <a:xfrm>
            <a:off x="629561" y="188640"/>
            <a:ext cx="8341451" cy="5832648"/>
            <a:chOff x="629561" y="188640"/>
            <a:chExt cx="8341451" cy="5832648"/>
          </a:xfrm>
        </p:grpSpPr>
        <p:pic>
          <p:nvPicPr>
            <p:cNvPr id="43" name="Picture 42" descr="Beverly_Hills_90210_-_Season_2.jpg">
              <a:extLst>
                <a:ext uri="{FF2B5EF4-FFF2-40B4-BE49-F238E27FC236}">
                  <a16:creationId xmlns:a16="http://schemas.microsoft.com/office/drawing/2014/main" id="{9142AB5A-3225-1C42-AFA0-0C0C0D27C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61" y="764704"/>
              <a:ext cx="7884877" cy="525658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F1F8B86-D4DF-3146-9A00-EBEDC555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264" y="188640"/>
              <a:ext cx="2022748" cy="2018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7795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7 Fresh Prince of Bel Ai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0422" y="2959336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0759D25-0690-FB4A-A0EA-FB845E2451BF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4814BB6-FF48-584E-85F4-DC4667DBE5B9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1A1A617-384B-7246-A006-BA6DB4C35F44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3FF00DA-B951-184E-B9BE-454DDEEC196A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DB52AE3-0652-0F45-9480-198307342400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B0D73D3-9981-0641-B98B-4C28E92709ED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538C581-549B-6B41-82B8-3509CC0D0869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13D231-543A-E046-9907-5FE1C90DC1F1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11ECB3-BC28-AC4E-98C6-60BB3990EA4C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BB76D0-50E8-0246-81E7-D455528DEB65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0EA094-6DF4-8C4F-B030-2A38C0A1C7F4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1468ECC-F8EF-8C44-A202-8F1C8E6D397F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7B9BC28-1B9F-0949-A387-61EBA21C379C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0568A5-324F-544C-A03B-03DCC08FC9BF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494339-08ED-8449-9CF6-31AC19CA8AFD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C4A950-C751-9441-B084-F3C4C411E6D1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C5045CE-1587-7444-B5CA-C67C077B3423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F4C33-7F3A-1745-858B-FC1AC629DA87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9635E3D-9127-1244-BFB9-6B4186763005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CACEF3-6ACC-8A44-92ED-6AA30F2FC99E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C77ADC-47CA-3B4B-AB34-63BE91C35A6C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FD2646F-3D8D-4044-B3A2-224A35C19DC9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1EE16C8-8568-AC4F-8198-A15A8D908EA5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ECE9518-A1C1-9A43-B0EE-22921ED12636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247B562-7260-9E4E-ADDE-E351188EBB08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4C3A358-D129-CE40-AF61-C0D1C843C5A0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3717E67-0935-6249-A050-4F02E86E4E12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7436EFA-2678-A64B-82DA-91D7C215ABD6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F6528ED-431D-8F4D-A79C-0D2575F3CC08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A06EED-0BCC-F44A-B05C-3FC9F8E7B6DB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549358D-58F2-4847-8611-B7E22EE147C2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931CD7A-4AE9-5441-B4B5-A5A56B7A6199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840E3BA-3CA0-8847-9C32-D95602DAF27B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61E4915-2822-9741-9CD0-DB68A8D1CA4B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D3F82D-41FA-6748-AE8D-4D4B2FC939B9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27C69CD-9926-D044-B5E9-40759679C167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6756BE2-44D4-5F41-958D-368298D9A658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D16310-1928-B444-BD69-22407B1050AD}"/>
              </a:ext>
            </a:extLst>
          </p:cNvPr>
          <p:cNvGrpSpPr/>
          <p:nvPr/>
        </p:nvGrpSpPr>
        <p:grpSpPr>
          <a:xfrm>
            <a:off x="2051719" y="908720"/>
            <a:ext cx="7192683" cy="5949280"/>
            <a:chOff x="2051719" y="908720"/>
            <a:chExt cx="7192683" cy="5949280"/>
          </a:xfrm>
        </p:grpSpPr>
        <p:pic>
          <p:nvPicPr>
            <p:cNvPr id="42" name="Picture 41" descr="PortalWill.jpg">
              <a:extLst>
                <a:ext uri="{FF2B5EF4-FFF2-40B4-BE49-F238E27FC236}">
                  <a16:creationId xmlns:a16="http://schemas.microsoft.com/office/drawing/2014/main" id="{055F0E41-290B-0F4C-8639-84EA09E51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19" y="908720"/>
              <a:ext cx="5040561" cy="5184577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EAB5390-EF3E-5F40-BCD8-9FB46042F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158" y="4318496"/>
              <a:ext cx="4304244" cy="25395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242A68-1BF1-B141-B80C-52675A0DEDE7}"/>
              </a:ext>
            </a:extLst>
          </p:cNvPr>
          <p:cNvGrpSpPr/>
          <p:nvPr/>
        </p:nvGrpSpPr>
        <p:grpSpPr>
          <a:xfrm>
            <a:off x="2185923" y="260648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440879-4C3D-B941-AE4E-232B40B874C6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F5927F7-1340-154B-8E63-4B38C793995F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28AB0E9-6B96-A84B-8BE2-6B2AD6CBBFD5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7D8EB87-0486-4A44-A61A-A62994A82D76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47B4993-EDA9-9C49-906A-72FBCDEAEC37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1B633AE-25B6-C645-8818-B10A6434E0E6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A028BFD-A271-6442-9372-C9BC767A8EE1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C874C41-3318-7644-B46A-14B9BAE45BA1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4156B8-F5D7-D648-AF84-A8966BA52A55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A9AC291-0CDF-EA4E-9E78-274BDDBB1DC1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ACFE4EB-31BE-B34A-8790-289E06D3ED93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3582CB2-3E67-9E49-96A5-3271C76A16B0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E199972-3644-7845-A1D3-3197F648D79C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A40B810-6803-B843-B57E-4597673D2BC9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0675801-65A8-8E45-A36F-373A6DE06EC9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44FEE1E-A366-6E4C-8BED-E15EDCC9982B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26C4DA0-240C-B840-A2A4-BCB0610A99EA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1BD2BDE-13C1-2F41-9AC0-6EB32CF340DD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A2CD589-B578-2C43-8F09-914362B7D992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3CC2780-523A-B84C-A5AA-2411C9E7C45F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DCB4F2C-FE30-E440-B05E-6B9CB35870DC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BA801BC-FF0F-944B-82FC-2FB556764A94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0C3063-5A24-DE4A-B95C-D44C18A4A868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0B6C2D2-D783-BD4E-9EC7-6CA0C4168257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F368B23-79E4-F748-A482-8501ECEB7407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4EF109E-4925-AB4D-96D0-11A64EFBB46C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85AD83E-A039-3D4C-8D10-DB2D83AED948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391EA07-63A0-284D-9413-B0328359527E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873E906-75F3-CF49-A810-DC0F202F7723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20F207B-B14B-A148-96CE-2E4F0444CD8C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7279843-6A9C-DD4A-984C-EFCAEA72E9DC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F05F479-BEC9-6048-A0BE-740D7194220B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36B4E3D-D762-9C45-A807-65D26FB665DC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2C87D35-7368-CC4D-946A-D13DB7B91914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AF19EAB-9187-2E42-872E-47BA6D745B10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1C6460-0EE5-EC47-99A5-EB517516A37C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6C0E5A-6FA6-084D-91A3-139992E41DC1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3" name="Picture 2" descr="C:\Users\Thomas og Jane\Desktop\Billeder til julequiz\17. tyra_banks2_180_240.jpg">
            <a:extLst>
              <a:ext uri="{FF2B5EF4-FFF2-40B4-BE49-F238E27FC236}">
                <a16:creationId xmlns:a16="http://schemas.microsoft.com/office/drawing/2014/main" id="{162A8B26-357D-2346-8C1F-041BC9F9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3874" y="1766218"/>
            <a:ext cx="3557550" cy="4743400"/>
          </a:xfrm>
          <a:prstGeom prst="rect">
            <a:avLst/>
          </a:prstGeom>
          <a:noFill/>
        </p:spPr>
      </p:pic>
      <p:pic>
        <p:nvPicPr>
          <p:cNvPr id="44" name="Picture 43" descr="tyrawill.jpg">
            <a:extLst>
              <a:ext uri="{FF2B5EF4-FFF2-40B4-BE49-F238E27FC236}">
                <a16:creationId xmlns:a16="http://schemas.microsoft.com/office/drawing/2014/main" id="{44950FEE-B307-194D-8ADE-13D542D16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50" y="1646384"/>
            <a:ext cx="6300192" cy="4464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71F1AD-738B-204F-8294-6094CC254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58" y="4318496"/>
            <a:ext cx="4304244" cy="2539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9 Wonder Years (Mine glade 60'ere)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4439" y="3098935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FA137F9-E40E-2F4C-ABD9-FE356659154A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6AA458C-6A0E-6447-ADBC-9C3CDC9256A6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AD8E68-B48D-C044-AED9-DE0DCEEDFCA3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9A9BA44-8F0B-644E-8570-E5B1D566D24F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2B561F-1BDF-9B4C-9C71-0EC39E4FF474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5AFF6E7-3C9C-3149-AB95-3730D86E5DC7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75BF9C3-BF31-D240-A64B-B111A3F380BF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43C255-350E-3548-97FA-5DC3FC8143D8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6DF5973-E037-A040-8115-7539F7C9FC03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A0BD89-4B32-2C4F-85BC-99FA0D6668BC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AED99A-465A-3349-B7F6-E4304FA1A4F9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8F8AB39-5C13-AF49-BB8E-7FCBB4B0F381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9EADDC-B3A0-A74D-8AE4-AABCB56E3C01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01F46E3-726C-C646-8938-9228DFCF5862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4ED10B3-BC69-7D49-97AC-9B5FA5952BB6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681FE0E-8D65-504E-932B-FDE6266FA28F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BC32A0-9AB8-FF48-9765-E446248C6173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A91C69-1C6D-1846-BB1A-8A41DD8A9660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ABBC6A1-A413-F944-ADE8-84A76F6A8398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60A7E41-D212-0B43-B271-AAFA9F28B146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0D14D8-53F8-3C43-9930-432B836464C3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0C5E153-1C9E-6141-AF0E-083C235C1EBA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F6AB39A-DDD9-674B-B3CC-293A2172A987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EA143D4-541A-3945-B751-04A86D8EEB46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E1A72E-CA6F-DF40-AE94-D231A782DE4D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A72314C-5934-0A41-AF98-FCE72BF967AA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4E17A7E-B7A9-1549-9F9D-B4CD19BCEB7F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08DF6F1-8E1A-194F-9E78-3CB7FAA50F53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262C73A-4E73-9E4F-814F-05DA64C9A310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7C1BADB-35E6-D843-A520-BBA77A83D3D7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77321D3-5A77-C645-AE87-F83D3B2299A9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6A31047-7F13-7B4C-A367-8C97BCC6AF14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A2B458-B349-CA4A-B8D7-0C04EE4CD34D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5B3A9AE-3F51-A940-969F-A3486EAD81CB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43F47D1-608A-124B-BBAB-02C26ADCF74A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1BB4CB1-54DC-814B-A5EB-987AC8FD2323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BBE1B89-6755-3E4A-9686-DEF899BC0E60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2D3DB5-7A2F-1C47-9E29-D3C118403B83}"/>
              </a:ext>
            </a:extLst>
          </p:cNvPr>
          <p:cNvGrpSpPr/>
          <p:nvPr/>
        </p:nvGrpSpPr>
        <p:grpSpPr>
          <a:xfrm>
            <a:off x="-756592" y="1268760"/>
            <a:ext cx="9181020" cy="5304730"/>
            <a:chOff x="-756592" y="1268760"/>
            <a:chExt cx="9181020" cy="5304730"/>
          </a:xfrm>
        </p:grpSpPr>
        <p:pic>
          <p:nvPicPr>
            <p:cNvPr id="42" name="Picture 41" descr="wonder+years.jpg">
              <a:extLst>
                <a:ext uri="{FF2B5EF4-FFF2-40B4-BE49-F238E27FC236}">
                  <a16:creationId xmlns:a16="http://schemas.microsoft.com/office/drawing/2014/main" id="{DFDA7B66-8A81-1546-A1AA-15085548C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572" y="1268760"/>
              <a:ext cx="7704856" cy="433398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A657887-D367-9749-8A0E-0770770B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56592" y="4604990"/>
              <a:ext cx="5080000" cy="1968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D1CFF84-B161-A14F-9A02-139EF7391592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404891-CE78-A944-B739-83576FB10900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9C72C3E-7C4F-A744-A7DE-ED20120140F2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0E435-B004-E24B-9E7A-7506C210D424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747017-5F47-304C-81FF-09FFA1D9AA9C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F23DF6-D03B-8944-BC3E-2E5DF19252D2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9FA062E-445C-6244-8FA6-5F800FBE6C4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96902DA-09B0-0642-98A9-9F9F20B22499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AC5A22E-BF0B-4B4D-80C9-6D1AA789638B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91C0965-5887-0348-B028-FC2F4B1F00F6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B61843C-59FF-6A4C-85F5-3D659D57C9B9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AF412E6-1FDD-094C-998F-20DF1E655CC8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BE83A62-7E96-F44B-B76B-8DC5160ADD69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776843B-C773-2248-8669-7095562BCDFC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E4EA79-2E98-A248-97DD-222F0DEDA2CB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66FC529-1610-9A4A-A134-12FE276BAFFF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B24A4C-2868-ED41-9F94-69C372E2C222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4A4D300-3C6F-8843-BF90-B96E282B617E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BF858A7-D743-624D-A03D-D93B40606874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C33B936-F60C-004A-A8C8-00983F7ADC53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EDCE3AD-D59E-0F4F-A2B2-892647A76D42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3E34DC4-5CCA-0C48-AC83-F87601339BBA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67B2D8A-F8F3-3F42-99B9-93CD718CAE1B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D027F2B-DD55-4145-A3AE-410AFC66032F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63661F3-9E2B-1A44-BE6A-20015F4BD698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899666A-D6A8-3448-B5F8-50CC67FD4E15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DEA59B5-F9E5-E244-ABE4-DC7F335513D4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20D799B-3966-2F47-A9CC-BDF583315CF2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8E5D67D-5C37-FA42-BD5D-30D6D8FDF413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FF8DDE8-89F9-4F47-86C4-5EA4BF5BC7EB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5890C76-8E3C-0C4D-91AF-982C757C0B6C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D6FE369-6F55-0B4E-9D8E-CF4E61E08C87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7EBEFA3-258C-6E4B-A498-3DD6050FBF27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9325841-169C-E34E-963E-DF962189DD8C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B3A093A-F370-094D-998E-5B30D81CD4BD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C290125-CE4B-BD46-8D69-77070ADA1435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2CAF3A-0111-AB44-9867-8EFA71D7DDA1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E50F46-1E8F-0749-9538-14EC64CDC422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F8E617-96D6-F44E-9C2C-C5F4024A1D2F}"/>
              </a:ext>
            </a:extLst>
          </p:cNvPr>
          <p:cNvGrpSpPr/>
          <p:nvPr/>
        </p:nvGrpSpPr>
        <p:grpSpPr>
          <a:xfrm>
            <a:off x="251520" y="2204864"/>
            <a:ext cx="8640960" cy="2952328"/>
            <a:chOff x="251520" y="2204864"/>
            <a:chExt cx="8640960" cy="2952328"/>
          </a:xfrm>
        </p:grpSpPr>
        <p:pic>
          <p:nvPicPr>
            <p:cNvPr id="44" name="Picture 43" descr="danicamckellar01.jpg">
              <a:extLst>
                <a:ext uri="{FF2B5EF4-FFF2-40B4-BE49-F238E27FC236}">
                  <a16:creationId xmlns:a16="http://schemas.microsoft.com/office/drawing/2014/main" id="{27454C1C-BAA9-E646-A760-26912AEC0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204864"/>
              <a:ext cx="4428492" cy="2952328"/>
            </a:xfrm>
            <a:prstGeom prst="rect">
              <a:avLst/>
            </a:prstGeom>
          </p:spPr>
        </p:pic>
        <p:pic>
          <p:nvPicPr>
            <p:cNvPr id="45" name="Picture 44" descr="wayne_laugh_s5.png">
              <a:extLst>
                <a:ext uri="{FF2B5EF4-FFF2-40B4-BE49-F238E27FC236}">
                  <a16:creationId xmlns:a16="http://schemas.microsoft.com/office/drawing/2014/main" id="{1A363390-7E66-EE4B-9F6A-130EEFAE5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7591" y="2204864"/>
              <a:ext cx="3954889" cy="295232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2BD03F-A62F-6947-8FFE-EF0387C134BB}"/>
              </a:ext>
            </a:extLst>
          </p:cNvPr>
          <p:cNvGrpSpPr/>
          <p:nvPr/>
        </p:nvGrpSpPr>
        <p:grpSpPr>
          <a:xfrm>
            <a:off x="1739899" y="1677753"/>
            <a:ext cx="5664200" cy="3835400"/>
            <a:chOff x="1739899" y="1677753"/>
            <a:chExt cx="5664200" cy="3835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793006-3F03-0247-8A53-AD5869085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899" y="1677753"/>
              <a:ext cx="5664200" cy="3835400"/>
            </a:xfrm>
            <a:prstGeom prst="rect">
              <a:avLst/>
            </a:prstGeom>
          </p:spPr>
        </p:pic>
        <p:sp>
          <p:nvSpPr>
            <p:cNvPr id="46" name="&quot;No&quot; Symbol 45">
              <a:extLst>
                <a:ext uri="{FF2B5EF4-FFF2-40B4-BE49-F238E27FC236}">
                  <a16:creationId xmlns:a16="http://schemas.microsoft.com/office/drawing/2014/main" id="{C4480EBA-71C0-D643-976E-6BDA80596192}"/>
                </a:ext>
              </a:extLst>
            </p:cNvPr>
            <p:cNvSpPr/>
            <p:nvPr/>
          </p:nvSpPr>
          <p:spPr>
            <a:xfrm>
              <a:off x="2952077" y="1901831"/>
              <a:ext cx="3558393" cy="3558393"/>
            </a:xfrm>
            <a:prstGeom prst="noSmoking">
              <a:avLst>
                <a:gd name="adj" fmla="val 623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DC60338-DB2F-2C46-B4AE-4C8C542842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4604990"/>
            <a:ext cx="5080000" cy="196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 ALF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7355" y="2805002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D4CEBE-AD60-2B47-B507-47E7BEF2148F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0786C2-737D-2C4A-93A3-24918ED0DED4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2B20E9-E1F4-C649-AC68-66A4BD1EBF15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9B4940-7618-0F45-84B3-D3D8EDFBD96C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005013B-43B6-EB4C-85D7-378DA1C0E63E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93E59C-6EE7-514B-85CE-1A04A4C2CE21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8A1F95-7426-D942-BE84-53F9EEB0B35B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7D5D1D3-856E-834F-A990-49D71E87D415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010B9E6-62DE-FA4D-AF7F-6EAE542CE927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D76BBC-0E3D-D148-AB3D-1B3FDE975742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9C4DB23-EC37-3E42-B5F5-2567FEA36383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28800BB-10DA-614D-AC6F-87D997B66560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995408-E053-F844-89E5-81DD488E0B93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ED704B-3174-9145-B321-8BD497515150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2C1EB6-044E-4341-9405-DBD37347AB22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5A33DBD-A066-B045-9FFA-4E45B555E893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2091515-0804-5345-A7C4-2708CC42A425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254F80A-9061-FA43-A71F-873B19742069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6B6092-FC43-5B4B-8039-F9222396230F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A470FC-9C13-3A42-BA5A-331EFD56F239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E8C1A38-FF95-CF4A-ABC6-7A41576D8235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1C899F-359F-094A-88DD-2FA3FAB5E813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8CEEAE1-E9E7-E94A-91B2-23EE4EAFCE91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B7DBC6-D9F4-FA40-BD8A-4C65F266757B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44D5ACE-2033-8F44-8605-A43FD6725E2B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B489A4D-0DAF-8A4D-9DC9-EBC0D4727985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F1FF6E-FD31-2B4A-8430-00A6D2A57605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7B8BCC3-A322-EF4A-A24B-5511F06490D9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1659363-E94E-5342-BA43-06C76AF7FCE7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A307A1F-3345-4446-8C4B-2E29844D261B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27CD64E-6F0A-0F4B-8B41-55AB7A03D984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A22456-4395-5F45-944C-511FAAC3A771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D3BDBE5-F6D8-D24E-AA50-F25DAE430E0E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FE75F6E-5422-8A4B-B2E9-2690C15FC17C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62CF317-86B5-9545-B397-16E80EB499A7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4650F06-0732-0745-951A-FA77C5419908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175E456-865F-0948-B91C-2B3060EB9A67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#16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5F8B85-5230-1C4E-87BF-509531292A57}"/>
              </a:ext>
            </a:extLst>
          </p:cNvPr>
          <p:cNvGrpSpPr/>
          <p:nvPr/>
        </p:nvGrpSpPr>
        <p:grpSpPr>
          <a:xfrm>
            <a:off x="-180528" y="383766"/>
            <a:ext cx="6984776" cy="6189583"/>
            <a:chOff x="-180528" y="383766"/>
            <a:chExt cx="6984776" cy="6189583"/>
          </a:xfrm>
        </p:grpSpPr>
        <p:pic>
          <p:nvPicPr>
            <p:cNvPr id="42" name="Picture 2" descr="C:\Users\Thomas og Jane\Desktop\Billeder til julequiz\18. Alf.jpg">
              <a:extLst>
                <a:ext uri="{FF2B5EF4-FFF2-40B4-BE49-F238E27FC236}">
                  <a16:creationId xmlns:a16="http://schemas.microsoft.com/office/drawing/2014/main" id="{2598AE84-F26A-3D41-B99A-26D94DEBC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71800" y="1196752"/>
              <a:ext cx="4032448" cy="537659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D2C3BFB-C7B5-F147-9761-3177883E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528" y="383766"/>
              <a:ext cx="4223304" cy="16259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C93E3D-35D8-264B-B82B-850824619A7F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F17640-6020-404D-BA8E-57B9574A18F6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632DFE1-3B9B-D749-9C49-3067674810F7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69EF37F-85A1-4147-B149-38FD43B2C899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DD58C9D-3ECB-0349-A632-6043E3CBC152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3CE513F-B9DF-4041-99AF-DC271F2A1340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5193772-F544-424F-9C3D-CC17387E674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CCC9992-BB7A-6D45-AEE8-DACEFF0968C8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9F87E8E-7794-214C-B271-A2B0B1A79867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526AF99-A753-9746-A986-4CBD5287AE76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415FA76-981D-CC4B-A501-91523E8C2EB7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9B50C04-FD21-1645-9784-08360F7BDB88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90B1B80-EDE0-D147-A242-B1D40510FFA2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6E8E6A8-1233-BF44-B7EB-3E5FC50F9D99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A4F90C1-ECFB-A34A-8EAF-8D3316CA35D6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C0BF966-6173-E543-83BC-CFD954266500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0BBC6D-61C6-1047-80C1-35D43EE6C05B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E2189A5-7776-FA4A-A58C-02371EDD5B44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4A6CC3A-FDFC-4547-8A39-3D22072905DD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2D52EE3-8CEA-FE47-ADBB-3963CBFB9342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05181FD-5C3F-5442-978B-CCDCFFEC4547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6FD74A1-C0A0-EE44-BDEB-B0799B927A6D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1F2A26-85C8-5446-B6D7-F279733542FF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4011714-298F-334E-9FB3-05C8E1217E16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5A0DC77-B5E9-AF4F-92AF-57FD0291FB3B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8935CC4-022C-DF4D-87B7-042606AD96FD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A8B7699-DD57-A248-B872-18DDEFB0F384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3E52A5D-65D1-D045-88D5-2B575AFCD5B9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45442CB-F3E3-0046-825E-9D136231A1AF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75F4D08-091A-3F42-BFA6-A5D6FB298126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8A254D6-26B1-2544-AF2B-6FF91CB7AD67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F4F5ED6-E0C1-1246-A78D-9D8766A63421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F11B174-829B-5844-9587-1ED2D625A21D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ED82977-82CE-0949-B8AC-24C04858EF22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0252EBC-0106-1042-B75B-849D222ED4B4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B718E32-177B-4449-A09B-22C2A4105ADE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1FB0EE-ADFE-C745-AFCB-0A37CF7C00A2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DEA8C6-3478-2942-A428-95AE45299DAC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3" name="Picture 42" descr="viacom.jpg">
            <a:extLst>
              <a:ext uri="{FF2B5EF4-FFF2-40B4-BE49-F238E27FC236}">
                <a16:creationId xmlns:a16="http://schemas.microsoft.com/office/drawing/2014/main" id="{628F16C0-9F88-494C-AC56-4C114857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02" y="1384433"/>
            <a:ext cx="6189994" cy="46203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1FF625-832F-7C4E-901F-8EB339FAF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383766"/>
            <a:ext cx="4223304" cy="1625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7CCBB3-0614-1D48-BCFC-D20DD7F77310}"/>
              </a:ext>
            </a:extLst>
          </p:cNvPr>
          <p:cNvGrpSpPr/>
          <p:nvPr/>
        </p:nvGrpSpPr>
        <p:grpSpPr>
          <a:xfrm>
            <a:off x="1578761" y="2755641"/>
            <a:ext cx="5986477" cy="1346718"/>
            <a:chOff x="2185923" y="2755641"/>
            <a:chExt cx="5986477" cy="13467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985BF7-4308-1343-9D5C-947E9C902FF1}"/>
                </a:ext>
              </a:extLst>
            </p:cNvPr>
            <p:cNvGrpSpPr/>
            <p:nvPr/>
          </p:nvGrpSpPr>
          <p:grpSpPr>
            <a:xfrm>
              <a:off x="2185923" y="2755641"/>
              <a:ext cx="5986477" cy="1346718"/>
              <a:chOff x="2267744" y="2755641"/>
              <a:chExt cx="5986477" cy="134671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4B7F4D0-52F9-7542-8828-FAE61858A50D}"/>
                  </a:ext>
                </a:extLst>
              </p:cNvPr>
              <p:cNvGrpSpPr/>
              <p:nvPr/>
            </p:nvGrpSpPr>
            <p:grpSpPr>
              <a:xfrm>
                <a:off x="2267744" y="2755641"/>
                <a:ext cx="5986477" cy="1346718"/>
                <a:chOff x="2267744" y="2755641"/>
                <a:chExt cx="5986477" cy="1346718"/>
              </a:xfrm>
            </p:grpSpPr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B8EB3194-FC7C-D548-87ED-7266B7157A81}"/>
                    </a:ext>
                  </a:extLst>
                </p:cNvPr>
                <p:cNvSpPr/>
                <p:nvPr/>
              </p:nvSpPr>
              <p:spPr>
                <a:xfrm>
                  <a:off x="2267744" y="2755641"/>
                  <a:ext cx="5986477" cy="1346718"/>
                </a:xfrm>
                <a:prstGeom prst="roundRect">
                  <a:avLst/>
                </a:prstGeom>
                <a:solidFill>
                  <a:srgbClr val="474E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520324EE-2896-1648-B682-BE56BD385366}"/>
                    </a:ext>
                  </a:extLst>
                </p:cNvPr>
                <p:cNvSpPr/>
                <p:nvPr/>
              </p:nvSpPr>
              <p:spPr>
                <a:xfrm>
                  <a:off x="6753870" y="3821067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F89AD8A-CD7B-0245-9E66-161E3DDA510E}"/>
                    </a:ext>
                  </a:extLst>
                </p:cNvPr>
                <p:cNvSpPr/>
                <p:nvPr/>
              </p:nvSpPr>
              <p:spPr>
                <a:xfrm>
                  <a:off x="6753870" y="2853360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62F6326-38EB-E34C-89B8-D3DF30631031}"/>
                    </a:ext>
                  </a:extLst>
                </p:cNvPr>
                <p:cNvSpPr/>
                <p:nvPr/>
              </p:nvSpPr>
              <p:spPr>
                <a:xfrm>
                  <a:off x="235451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BF2F989B-5E6E-384C-843C-4113E902E87A}"/>
                    </a:ext>
                  </a:extLst>
                </p:cNvPr>
                <p:cNvSpPr/>
                <p:nvPr/>
              </p:nvSpPr>
              <p:spPr>
                <a:xfrm>
                  <a:off x="235451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D78FDD7B-86CE-9E47-ADB0-496DCA93A7BB}"/>
                    </a:ext>
                  </a:extLst>
                </p:cNvPr>
                <p:cNvSpPr/>
                <p:nvPr/>
              </p:nvSpPr>
              <p:spPr>
                <a:xfrm>
                  <a:off x="2354511" y="3161589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F4D4D79-1B67-9945-BB1A-86FE1276F51A}"/>
                    </a:ext>
                  </a:extLst>
                </p:cNvPr>
                <p:cNvSpPr/>
                <p:nvPr/>
              </p:nvSpPr>
              <p:spPr>
                <a:xfrm>
                  <a:off x="2354511" y="348633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331A43E9-0E9A-A342-822B-63AB2379B36C}"/>
                    </a:ext>
                  </a:extLst>
                </p:cNvPr>
                <p:cNvSpPr/>
                <p:nvPr/>
              </p:nvSpPr>
              <p:spPr>
                <a:xfrm>
                  <a:off x="267354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D3C6C23-2455-1044-8CD1-2FA8F9D549BE}"/>
                    </a:ext>
                  </a:extLst>
                </p:cNvPr>
                <p:cNvSpPr/>
                <p:nvPr/>
              </p:nvSpPr>
              <p:spPr>
                <a:xfrm>
                  <a:off x="299256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B5CEAE5-A4C6-2540-B06E-5D95C0CA36CD}"/>
                    </a:ext>
                  </a:extLst>
                </p:cNvPr>
                <p:cNvSpPr/>
                <p:nvPr/>
              </p:nvSpPr>
              <p:spPr>
                <a:xfrm>
                  <a:off x="331159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6C377AF-288F-5840-93A0-8604EBCC1FF0}"/>
                    </a:ext>
                  </a:extLst>
                </p:cNvPr>
                <p:cNvSpPr/>
                <p:nvPr/>
              </p:nvSpPr>
              <p:spPr>
                <a:xfrm>
                  <a:off x="363062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BA5657E9-FD4D-F64D-A040-22DEAE6E9F96}"/>
                    </a:ext>
                  </a:extLst>
                </p:cNvPr>
                <p:cNvSpPr/>
                <p:nvPr/>
              </p:nvSpPr>
              <p:spPr>
                <a:xfrm>
                  <a:off x="394965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D94FD606-1F2F-F44C-A68D-207D928C5901}"/>
                    </a:ext>
                  </a:extLst>
                </p:cNvPr>
                <p:cNvSpPr/>
                <p:nvPr/>
              </p:nvSpPr>
              <p:spPr>
                <a:xfrm>
                  <a:off x="427310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2E20EB5-21E9-8040-B106-373D39583BA1}"/>
                    </a:ext>
                  </a:extLst>
                </p:cNvPr>
                <p:cNvSpPr/>
                <p:nvPr/>
              </p:nvSpPr>
              <p:spPr>
                <a:xfrm>
                  <a:off x="459213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A7FCB6A-E9A2-6C42-9EC4-B68481B2F6D5}"/>
                    </a:ext>
                  </a:extLst>
                </p:cNvPr>
                <p:cNvSpPr/>
                <p:nvPr/>
              </p:nvSpPr>
              <p:spPr>
                <a:xfrm>
                  <a:off x="491115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A453C8ED-B66F-5241-9266-5E3349113E47}"/>
                    </a:ext>
                  </a:extLst>
                </p:cNvPr>
                <p:cNvSpPr/>
                <p:nvPr/>
              </p:nvSpPr>
              <p:spPr>
                <a:xfrm>
                  <a:off x="523018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7722F80-6809-A042-8219-974361B3744B}"/>
                    </a:ext>
                  </a:extLst>
                </p:cNvPr>
                <p:cNvSpPr/>
                <p:nvPr/>
              </p:nvSpPr>
              <p:spPr>
                <a:xfrm>
                  <a:off x="554921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0E076C0-C361-984D-A0DD-966A6C80C20B}"/>
                    </a:ext>
                  </a:extLst>
                </p:cNvPr>
                <p:cNvSpPr/>
                <p:nvPr/>
              </p:nvSpPr>
              <p:spPr>
                <a:xfrm>
                  <a:off x="586824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0A398A2D-82F1-7547-ADEB-78BA1EF0CBDB}"/>
                    </a:ext>
                  </a:extLst>
                </p:cNvPr>
                <p:cNvSpPr/>
                <p:nvPr/>
              </p:nvSpPr>
              <p:spPr>
                <a:xfrm>
                  <a:off x="6170062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646FD42-1DA7-F447-8B22-006F311B0A2E}"/>
                    </a:ext>
                  </a:extLst>
                </p:cNvPr>
                <p:cNvSpPr/>
                <p:nvPr/>
              </p:nvSpPr>
              <p:spPr>
                <a:xfrm>
                  <a:off x="646196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12AE7580-8E77-5C40-8EDC-9F2BBF9641E3}"/>
                    </a:ext>
                  </a:extLst>
                </p:cNvPr>
                <p:cNvSpPr/>
                <p:nvPr/>
              </p:nvSpPr>
              <p:spPr>
                <a:xfrm>
                  <a:off x="266465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BD69EB8-822A-8B44-B6A6-2DFBA343D01F}"/>
                    </a:ext>
                  </a:extLst>
                </p:cNvPr>
                <p:cNvSpPr/>
                <p:nvPr/>
              </p:nvSpPr>
              <p:spPr>
                <a:xfrm>
                  <a:off x="298368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0733B46-C5CB-6249-8CF6-E0ED155A2C15}"/>
                    </a:ext>
                  </a:extLst>
                </p:cNvPr>
                <p:cNvSpPr/>
                <p:nvPr/>
              </p:nvSpPr>
              <p:spPr>
                <a:xfrm>
                  <a:off x="330271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2FF8947-692E-CE4A-9717-0B07D21495FB}"/>
                    </a:ext>
                  </a:extLst>
                </p:cNvPr>
                <p:cNvSpPr/>
                <p:nvPr/>
              </p:nvSpPr>
              <p:spPr>
                <a:xfrm>
                  <a:off x="362174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5DB0FD17-145E-4C45-AC16-93E664043622}"/>
                    </a:ext>
                  </a:extLst>
                </p:cNvPr>
                <p:cNvSpPr/>
                <p:nvPr/>
              </p:nvSpPr>
              <p:spPr>
                <a:xfrm>
                  <a:off x="394077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30CAB22B-FEA8-9D49-B66A-BE0C63E62B65}"/>
                    </a:ext>
                  </a:extLst>
                </p:cNvPr>
                <p:cNvSpPr/>
                <p:nvPr/>
              </p:nvSpPr>
              <p:spPr>
                <a:xfrm>
                  <a:off x="4264216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06D25636-EA9E-954E-AA88-3BEF6BBE076D}"/>
                    </a:ext>
                  </a:extLst>
                </p:cNvPr>
                <p:cNvSpPr/>
                <p:nvPr/>
              </p:nvSpPr>
              <p:spPr>
                <a:xfrm>
                  <a:off x="458324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AC4E69A-2469-0B4A-BFF0-6C93AD9EF073}"/>
                    </a:ext>
                  </a:extLst>
                </p:cNvPr>
                <p:cNvSpPr/>
                <p:nvPr/>
              </p:nvSpPr>
              <p:spPr>
                <a:xfrm>
                  <a:off x="490227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9C1EC82-5DC9-5F4E-9086-B21B256185C1}"/>
                    </a:ext>
                  </a:extLst>
                </p:cNvPr>
                <p:cNvSpPr/>
                <p:nvPr/>
              </p:nvSpPr>
              <p:spPr>
                <a:xfrm>
                  <a:off x="522130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3D512C9-C87B-264D-A0C8-1CBD3F3C9BB5}"/>
                    </a:ext>
                  </a:extLst>
                </p:cNvPr>
                <p:cNvSpPr/>
                <p:nvPr/>
              </p:nvSpPr>
              <p:spPr>
                <a:xfrm>
                  <a:off x="554033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F0D1EAC-FC79-204C-84D8-C680D55BC372}"/>
                    </a:ext>
                  </a:extLst>
                </p:cNvPr>
                <p:cNvSpPr/>
                <p:nvPr/>
              </p:nvSpPr>
              <p:spPr>
                <a:xfrm>
                  <a:off x="585936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9DB1949-3343-7446-B90A-462306A7C746}"/>
                    </a:ext>
                  </a:extLst>
                </p:cNvPr>
                <p:cNvSpPr/>
                <p:nvPr/>
              </p:nvSpPr>
              <p:spPr>
                <a:xfrm>
                  <a:off x="6161177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92D24D4D-21C2-8F43-90C1-8BFDBF370714}"/>
                    </a:ext>
                  </a:extLst>
                </p:cNvPr>
                <p:cNvSpPr/>
                <p:nvPr/>
              </p:nvSpPr>
              <p:spPr>
                <a:xfrm>
                  <a:off x="645308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F43B95-690E-9A4B-827F-7D51874FE47E}"/>
                  </a:ext>
                </a:extLst>
              </p:cNvPr>
              <p:cNvSpPr txBox="1"/>
              <p:nvPr/>
            </p:nvSpPr>
            <p:spPr>
              <a:xfrm>
                <a:off x="2613348" y="3045420"/>
                <a:ext cx="5373542" cy="769441"/>
              </a:xfrm>
              <a:prstGeom prst="rect">
                <a:avLst/>
              </a:prstGeom>
              <a:noFill/>
              <a:effectLst>
                <a:glow rad="203200">
                  <a:srgbClr val="FF0000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a-DK" sz="4400" b="1" dirty="0">
                    <a:solidFill>
                      <a:srgbClr val="FFFF00"/>
                    </a:solidFill>
                    <a:effectLst>
                      <a:glow rad="127000">
                        <a:srgbClr val="A9568A"/>
                      </a:glow>
                    </a:effectLst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Bonusbonusspørgsmål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DAE5704-975F-CF49-A010-7E538175F502}"/>
                </a:ext>
              </a:extLst>
            </p:cNvPr>
            <p:cNvSpPr/>
            <p:nvPr/>
          </p:nvSpPr>
          <p:spPr>
            <a:xfrm>
              <a:off x="6963953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FD8961-5633-604D-8600-A08F55E16C86}"/>
                </a:ext>
              </a:extLst>
            </p:cNvPr>
            <p:cNvSpPr/>
            <p:nvPr/>
          </p:nvSpPr>
          <p:spPr>
            <a:xfrm>
              <a:off x="7282982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9E602B-3FC0-7146-BD68-B187332F7168}"/>
                </a:ext>
              </a:extLst>
            </p:cNvPr>
            <p:cNvSpPr/>
            <p:nvPr/>
          </p:nvSpPr>
          <p:spPr>
            <a:xfrm>
              <a:off x="7584798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1EB3C3C-55E0-1D4F-8C76-B0B5E7329C07}"/>
                </a:ext>
              </a:extLst>
            </p:cNvPr>
            <p:cNvSpPr/>
            <p:nvPr/>
          </p:nvSpPr>
          <p:spPr>
            <a:xfrm>
              <a:off x="6955068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2F48EC-E0D6-674E-A48B-957696215677}"/>
                </a:ext>
              </a:extLst>
            </p:cNvPr>
            <p:cNvSpPr/>
            <p:nvPr/>
          </p:nvSpPr>
          <p:spPr>
            <a:xfrm>
              <a:off x="7274097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8B2BB86-0484-434B-8A1C-5AFF2EE8AB53}"/>
                </a:ext>
              </a:extLst>
            </p:cNvPr>
            <p:cNvSpPr/>
            <p:nvPr/>
          </p:nvSpPr>
          <p:spPr>
            <a:xfrm>
              <a:off x="7575913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3FBA19-87CA-DF4F-883C-147224585C9C}"/>
                </a:ext>
              </a:extLst>
            </p:cNvPr>
            <p:cNvSpPr/>
            <p:nvPr/>
          </p:nvSpPr>
          <p:spPr>
            <a:xfrm>
              <a:off x="7885587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0B5D10-8E0C-7842-94CD-BF5DBDAC6FA3}"/>
                </a:ext>
              </a:extLst>
            </p:cNvPr>
            <p:cNvSpPr/>
            <p:nvPr/>
          </p:nvSpPr>
          <p:spPr>
            <a:xfrm>
              <a:off x="7885587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210ABC-9B85-CE4E-9B69-3E855C1A2862}"/>
                </a:ext>
              </a:extLst>
            </p:cNvPr>
            <p:cNvSpPr/>
            <p:nvPr/>
          </p:nvSpPr>
          <p:spPr>
            <a:xfrm>
              <a:off x="7885587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E763F71-F82F-6A4B-A07E-0E1C6CC2B43D}"/>
                </a:ext>
              </a:extLst>
            </p:cNvPr>
            <p:cNvSpPr/>
            <p:nvPr/>
          </p:nvSpPr>
          <p:spPr>
            <a:xfrm>
              <a:off x="7885587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pic>
        <p:nvPicPr>
          <p:cNvPr id="51" name="Picture 50" descr="alf12.jpg">
            <a:extLst>
              <a:ext uri="{FF2B5EF4-FFF2-40B4-BE49-F238E27FC236}">
                <a16:creationId xmlns:a16="http://schemas.microsoft.com/office/drawing/2014/main" id="{2309003F-7B0A-8645-BBF8-977DCFC1E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00808"/>
            <a:ext cx="3848100" cy="34480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CDB77DC-A51B-0F41-AE72-C31884E6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383766"/>
            <a:ext cx="4223304" cy="1625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xi.mp3">
            <a:hlinkClick r:id="" action="ppaction://media"/>
            <a:extLst>
              <a:ext uri="{FF2B5EF4-FFF2-40B4-BE49-F238E27FC236}">
                <a16:creationId xmlns:a16="http://schemas.microsoft.com/office/drawing/2014/main" id="{C68BDFA0-6BE7-1D4B-9EE3-5392A2BDE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3022600"/>
            <a:ext cx="812800" cy="8128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8E5CEFB-6325-2A46-8678-21BA18042BAC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BB40F8E-2014-9249-B356-CA126BE10D81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4A367E4-6146-F845-8175-2F7987D728FE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843BB9-77FE-A84C-B316-53A65E3EDF0C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66B57D-DE17-2045-B01D-0E91858EA426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11D8554-B55E-C945-BDB1-C5D74574BBC9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2D0708-81BD-8C4D-BF90-3888A80D9FCD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FE339E-63FD-E34C-AC97-10DF31E7B358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060D09-5FDC-4045-B4BA-BED5F3D392F8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58A1EC4-AE09-D54E-AFAC-7DAB9639BB35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79DA9B-6CDB-314A-AEC7-FBDC364AB436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D26970-DB76-9449-89FB-B209A3447C6D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A6672C-16F8-C740-AD09-DDC879A7E96E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433454-FDDE-8745-902C-9BF5F9BC3B49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FCFD79-CAF5-F840-9EA0-BCC5A1AA9F55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2E61871-7650-A140-8DA0-EF0121496B65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5C4D1A-D162-0640-BDD3-5F4F81590D57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337A98D-BDA4-DD4F-96E3-557027630188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52D883-CC54-714B-89A1-43B3F18897F9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5A6552-645D-C84A-8BFB-BFF637B8B9DD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60371B7-26C7-D04E-AAF1-DB271B071479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67A705C-76FD-484A-970A-34A26DCD6B6F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479FEC0-02BB-8F46-9B62-D31B8CE75BCD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389D8BC-09AD-9C4C-A18D-3C6A45D108D3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05D3D5-E3B5-EB44-9EE5-407AC3C42C08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7C458E-87FD-9F44-A6E7-E0DAF702D25E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F8A034A-62FE-9F46-BB38-C22A072078C5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0A46B2-74E0-864F-9C13-00C56361EE1C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806830E-B97E-C841-A7DA-116220EAE6C1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AD1A626-947D-9941-A740-F376E495AEF1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D0005F4-6618-434C-AC7C-3EE0D63D7FF4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20A7FF8-0994-D742-A83A-756056F5C4B0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529797-BEAF-BC4B-9E47-85543DDF3D5D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435BD92-9BD5-0B45-9754-0C7B692C157D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B960569-9C5C-7544-A578-7FAE9934BE07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7C56531-360F-D047-9BB8-591744844B49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F912501-23B2-1549-906F-036AC119D247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#17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C4DD9FC-77B3-754C-88DF-23DAC53A8C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59" y="565280"/>
            <a:ext cx="4037930" cy="572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2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024E3D-1222-8F4E-AC91-0B800F585567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1EA1CC4-1E3F-0D45-A95B-9D340226BFCB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6A2DEAC1-78CB-D54B-ADD3-0C6D80CB77FA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AC9BF3E-91D5-4748-AFF2-6CA97F56DD53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1558EF5-69BF-7C45-9A61-12A13CD34140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FEF7511-00DC-9445-9CB5-6FB9E542559D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28FDE69-F95B-E640-8361-19054E95FF78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61F098E-95AD-4048-A297-75F8CAC2E111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9EEEB3B-57DB-FD4E-B658-1E0315A34861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AB21F0B-68A7-8743-A1C1-AB67F8A515A1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1A651A9-6655-9645-97AB-B332738B1E29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741896E-4286-494E-A2E3-8537DE6A5DD4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26D6E2-5CA1-7A47-BDDA-2874030AAF5B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31C09E8-91CF-9B42-9BED-981415FE1930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8F49BD9-3A64-BB49-AC66-48CB7DD72246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FD4B9AF-6216-5847-9EDD-A0679A1AEB83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D1B544C-C041-8345-84D0-207A46E231A1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799E70D-61D5-3D46-ABC7-46AB6F7C474A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707F798-5A20-9F47-B93B-D5E7D428AB12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3A639BB-FA7D-B14D-AD9E-2986B59ACBBF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2C925BA-F784-0940-ACA9-414133BB5E04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A09BBD-7EA5-E946-8699-65282DEAF92F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66BA607-384A-B14E-B3DD-ACDDD96D03A2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F08502D-40BF-6944-B31F-C6CDA03BBDF9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C22D391-2C25-424A-9333-DFE65E72597E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3ACA3B9-04C8-A846-A410-113B34F353D3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56E7F6-2C11-2F47-8428-8BF07DFC2DE6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A87B81-CF59-0444-8846-153F631E63AD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931B9B3-4C94-B24C-848A-768DED4599DD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9C01EA5-2928-E541-AC38-AD2CDC30AB4B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468ED63-EED5-A748-B327-7F7EB6B409C0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25EA892-781C-6D4F-B07C-7C7DF5740E8F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7BA77E-CD55-7B49-A58E-6BCCE9CD2DD0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13F3BE7-135E-8B41-BC4D-5FD98406E1A6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FD5C2E3-BABD-2B43-BBC0-0322ACFEFCE8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1C8BE2B-0728-5942-9881-71F4AA1439A1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21E5E0E-6ADD-C542-81B6-449B50C4C6E1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4A5BF7-C55E-AE46-8B78-7972A7EF21B0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1542587-6751-0841-90B2-096C8B911005}"/>
              </a:ext>
            </a:extLst>
          </p:cNvPr>
          <p:cNvGrpSpPr/>
          <p:nvPr/>
        </p:nvGrpSpPr>
        <p:grpSpPr>
          <a:xfrm>
            <a:off x="539552" y="821314"/>
            <a:ext cx="8936110" cy="4370734"/>
            <a:chOff x="539552" y="821314"/>
            <a:chExt cx="8936110" cy="437073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083BC6B-ECF3-AE47-BE22-68566981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775836"/>
              <a:ext cx="2407361" cy="341621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A32F962-482C-E64A-83F4-361C2E490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1800591"/>
              <a:ext cx="5426331" cy="3391457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6D59B05-22B1-3C4D-938F-665881C64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662" y="821314"/>
              <a:ext cx="3810000" cy="1651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xa.m4a">
            <a:hlinkClick r:id="" action="ppaction://media"/>
            <a:extLst>
              <a:ext uri="{FF2B5EF4-FFF2-40B4-BE49-F238E27FC236}">
                <a16:creationId xmlns:a16="http://schemas.microsoft.com/office/drawing/2014/main" id="{3ACCED0C-9AF6-8144-8957-C3D95EF2D2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5600" y="3022600"/>
            <a:ext cx="812800" cy="8128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1D7568F-1E5C-714E-A061-E3EC9C1D2110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8E5CEFB-6325-2A46-8678-21BA18042BAC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BB40F8E-2014-9249-B356-CA126BE10D81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4A367E4-6146-F845-8175-2F7987D728FE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0843BB9-77FE-A84C-B316-53A65E3EDF0C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D66B57D-DE17-2045-B01D-0E91858EA426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11D8554-B55E-C945-BDB1-C5D74574BBC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32D0708-81BD-8C4D-BF90-3888A80D9FCD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1FE339E-63FD-E34C-AC97-10DF31E7B358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6060D09-5FDC-4045-B4BA-BED5F3D392F8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8A1EC4-AE09-D54E-AFAC-7DAB9639BB35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779DA9B-6CDB-314A-AEC7-FBDC364AB436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D26970-DB76-9449-89FB-B209A3447C6D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2A6672C-16F8-C740-AD09-DDC879A7E96E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2433454-FDDE-8745-902C-9BF5F9BC3B49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7FCFD79-CAF5-F840-9EA0-BCC5A1AA9F55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2E61871-7650-A140-8DA0-EF0121496B65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85C4D1A-D162-0640-BDD3-5F4F81590D57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337A98D-BDA4-DD4F-96E3-557027630188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A52D883-CC54-714B-89A1-43B3F18897F9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05A6552-645D-C84A-8BFB-BFF637B8B9DD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60371B7-26C7-D04E-AAF1-DB271B071479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67A705C-76FD-484A-970A-34A26DCD6B6F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479FEC0-02BB-8F46-9B62-D31B8CE75BCD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389D8BC-09AD-9C4C-A18D-3C6A45D108D3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605D3D5-E3B5-EB44-9EE5-407AC3C42C08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7C458E-87FD-9F44-A6E7-E0DAF702D25E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8A034A-62FE-9F46-BB38-C22A072078C5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10A46B2-74E0-864F-9C13-00C56361EE1C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806830E-B97E-C841-A7DA-116220EAE6C1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AD1A626-947D-9941-A740-F376E495AEF1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D0005F4-6618-434C-AC7C-3EE0D63D7FF4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20A7FF8-0994-D742-A83A-756056F5C4B0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5529797-BEAF-BC4B-9E47-85543DDF3D5D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435BD92-9BD5-0B45-9754-0C7B692C157D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B960569-9C5C-7544-A578-7FAE9934BE07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7C56531-360F-D047-9BB8-591744844B49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912501-23B2-1549-906F-036AC119D247}"/>
                </a:ext>
              </a:extLst>
            </p:cNvPr>
            <p:cNvSpPr txBox="1"/>
            <p:nvPr/>
          </p:nvSpPr>
          <p:spPr>
            <a:xfrm>
              <a:off x="2763788" y="3068960"/>
              <a:ext cx="3924436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Spørgsmål #18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151FA6-1B37-B348-B3E3-16CFBED389DC}"/>
              </a:ext>
            </a:extLst>
          </p:cNvPr>
          <p:cNvGrpSpPr/>
          <p:nvPr/>
        </p:nvGrpSpPr>
        <p:grpSpPr>
          <a:xfrm>
            <a:off x="590247" y="397215"/>
            <a:ext cx="8025775" cy="6063570"/>
            <a:chOff x="590247" y="397215"/>
            <a:chExt cx="8025775" cy="606357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90C4C58-433B-694F-9D86-764738C8A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47" y="397215"/>
              <a:ext cx="4320480" cy="606357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44228AC-43D1-014E-9F04-A338384DF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489" y="4081642"/>
              <a:ext cx="3479533" cy="237159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406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BEF7CAD5-7185-174C-B4B2-7DC49EE621A9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41A714-9ED7-0044-94FF-66123E253B7D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230FE494-CE52-0F4B-9E9A-2D6EB7BC08AA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0DD82E9-877D-2A44-9C5E-0748A252026C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D6A2A56-8D67-584A-A650-203377F8B399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A68E45D-A7B6-3A4B-BFDA-F7A052B37379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8ADA2A5-4ED8-6E44-A062-857310052177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E3D96E6-140A-0742-8EB0-471904B2580B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2B53021-8A93-C248-80CF-C13F61447FE6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C822387-494E-F640-9109-F76E802EFBA2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370E7B7-8F30-064F-8BD4-04121BAF48B8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169F600-8C26-134B-AA32-BE5BF4866B0A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FDBCBF2-3FB7-114C-B06A-44CCC4D34421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6BAE589-DDAD-D441-B93E-E75A3ECA87B6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DE26362-A54E-494B-80B5-E72A4E10535E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751A390-DCF9-6F4E-8A3A-A87471269B5B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FE1FB74-DEFD-5246-889F-73D8966E00B6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FF49801-C36D-084E-809F-3DED5135D9CB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C8E9B43-AFA4-9C45-B7A1-47D5B0D7AF55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2378F42-36C5-DD46-A5A3-EF1805AE6EA0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8345B5-6C6A-754E-8993-12CAC66B6518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8C62A37-5C29-C74E-B274-6AF84515F1C8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730B26-8DCC-4F44-94B6-74AB70918B96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B170EB9-1005-EB42-91DD-48696608A715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2C0A4E0-0292-D742-A986-4A74BE16272B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8969D93-6085-1C47-9CB6-4B7B4932B9B1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00710DE-ECD0-034B-9E76-B885B48AF231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CD10296-6809-DD42-B2F6-249C140EEFFF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339AE68-520D-3948-8BA4-DEE0FCE49E84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C95D088-DDA2-484D-9ABE-FCBB744A0F3C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89DE450-43FB-C243-B00A-CE8E87056609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539787E-491C-BF45-B866-20C004F57450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BA6D604-4BC1-E440-B5C1-3CE22D6F2F79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1707FD4-D686-F142-8ECF-944F8B3BBD55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6AFF922-B0A9-7F42-AA77-A9135F2938E9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73549FA-7B1F-DE41-BE82-746143A486D9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8873AE4-C969-0E46-8F6A-C078725F7038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AF56ABC-C76F-8143-A27F-052660EC3F74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E0EEB45F-60DC-4A4D-9C38-9F381D4C5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88640"/>
            <a:ext cx="2022748" cy="2018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 descr="2ckgf4.jpg">
            <a:extLst>
              <a:ext uri="{FF2B5EF4-FFF2-40B4-BE49-F238E27FC236}">
                <a16:creationId xmlns:a16="http://schemas.microsoft.com/office/drawing/2014/main" id="{ADE2E973-CDAA-FA42-8178-AC8D343DD5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56" y="873658"/>
            <a:ext cx="4392488" cy="542362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ED4C3853-150D-8E45-A790-5AA368FCD39E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8A55ED2-32FA-CD4C-A8E1-517A96A2A348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F4B84125-7161-3443-A3BD-F709A686D754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21A97648-63D7-0F41-A6FC-45E68B084573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657B5C5-2BBA-E14D-BB71-3A78DC2D4801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D7A2605-90A3-8141-A336-300C23CDDAF0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1D8F735-0D92-A149-8101-108E1B510EAB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BF0804-E270-D547-8568-8C4C536E323D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F958AA-BEC2-8B41-8738-E1EDFCF15A10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0AFF6BB-6B29-E141-92F9-2E3B44DED2CE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F92F750-D3AC-A744-B93E-3F4DFDC8F050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478C091-3886-4C40-AF11-81F0240C9D66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2C2C445-6A49-4249-AD69-43271293564D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586EC8DF-B8A0-554F-9CCC-81B3BBDBAFD3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837DB24-6024-F241-AD31-A6C104A2ACAD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BDCC35A-3F0E-C345-8226-60419B44FCCA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A11DD44-351B-6843-B76B-835EF669D931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9518752F-4458-0744-A424-1F1409941280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0EC10899-A06E-264E-989C-C5430ABEB755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3CDA322-5424-E143-8700-F34F007F9664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8607C4C-C6C3-F642-A635-4AFDFA144535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98263B1-9C80-E74B-9235-F7FDE031D6CE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E4CA372-0DD7-794C-9264-1CE25180EFE3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A035ED8-3092-1146-874D-DDD9A268387A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12D387C-AD08-6D44-A63A-D422CF083D14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79C34E6-914C-384C-ADDD-5F8A3BE3A9AB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FD4EA4C-4184-3A40-8B83-B953249310D6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8119A72-9A99-D642-9CC2-DF122F80AA6E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1830B41-03E0-B84F-B19A-78535D1F2B5C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152DBBF-288F-2B4A-A383-4E9D64550B6D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D9BE2B5-CED2-B447-A905-8178ADD1C15B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241A81B-92EB-3844-BD93-C92EA07EC5C8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51E067A-EC72-1747-8B4B-D593A2D536C5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2D6420A-6F10-C347-B4FB-ABDF34143FD9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546FD8E-D3E3-B743-A09F-7420B9BFDB69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96B8106-A480-3548-BCAF-DD2174F5180E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4ED7AC3-06E9-0047-B3A8-A31C103200AF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AC0AD8E-414F-7F47-845F-1568A6E03803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8420C14-BF8A-A849-AECC-B73B2E014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16" y="1745235"/>
            <a:ext cx="8471967" cy="387873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58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-15 Sjæl I Flamm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71843" y="2996297"/>
            <a:ext cx="812800" cy="812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D5B268B-DE5C-0348-AF49-20255B6A1A7A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ECBE3C5-469E-364A-9FE5-DB696DC8ED5C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69818C7-091B-8845-BD8D-F2781699747A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66ACB2-8BB4-9849-88A6-193C760BB63D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8E2649-3260-9540-88BF-9BE56E138D24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DCDC5B-C6E1-8244-8BC4-9E62B60E2A91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1D28CB4-C615-6A41-86B8-4491982A44C9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06C0B2B-B05C-0443-B5B4-CE651DF4812E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55BFC9E-48B7-C342-A6DA-8A37BE1664F0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AFC0F74-1BB1-C647-A973-39468D17687E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8A8608B-E0F1-724C-B4C6-684E69ED9DE5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17A61B-5A19-6441-A593-150169D48DBB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CA05C9-A776-324D-9B13-516EC3A4839A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E6A679-9FB6-0B4C-9E3C-1124F54545F2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9A17E2-E368-FC4F-9185-34430EE60342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5D2F0B-C97D-9244-9816-E04912B103A9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94224E6-DA36-C847-A260-0E0D72BB06A2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7909D7-4855-8346-9262-7D12575799B7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840E61-DF3A-BA42-AABA-4DB0414A23C8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1FB7D06-0FDE-0749-ACF9-1BD6A9AF8B72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52B3BC-7A86-4E4A-B8BB-73CB5A41DDC6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FF35E9D-A94C-4D4F-9A21-43E08C816435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A5D511-7338-884B-B863-FA1D8D85B1C8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29523AE-C382-BB4D-AF03-F1FDFFB96DB7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3235E47-B025-D448-9082-EEC785E05A2A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47DBFCC-E19C-BE42-86C6-1EF83DEB6BD9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0CC11A-A106-D640-B753-A16D0C0F9AF8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C6A769-BDFE-214D-A0FF-850FBB18D5B5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C8569F5-E891-B144-8FEF-56761B3E60E8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5A558E6-9B0A-2349-B8B4-D063787D05EF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E6DCC55-C3B2-3442-8CC6-98933D344523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904EDCD-9166-8244-9E3F-5BA68A2EA596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35BE08D-DA7B-EB47-ABA2-72ED150F5B72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A60F87-A874-0443-8065-E8EC3D6B2B25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47AC904-8AA4-704D-B088-FAE62833FA84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A87EF78-F864-C145-9A21-F1DBAF3E3D38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88EF1CE-03E0-F045-8385-B571FE98BF33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#19</a:t>
            </a:r>
          </a:p>
        </p:txBody>
      </p:sp>
      <p:pic>
        <p:nvPicPr>
          <p:cNvPr id="43" name="Picture 42" descr="dynimage_2011_zoom.png">
            <a:extLst>
              <a:ext uri="{FF2B5EF4-FFF2-40B4-BE49-F238E27FC236}">
                <a16:creationId xmlns:a16="http://schemas.microsoft.com/office/drawing/2014/main" id="{46799109-2D7A-3D4E-9989-071106A461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9" t="1277" r="15679" b="1656"/>
          <a:stretch/>
        </p:blipFill>
        <p:spPr>
          <a:xfrm>
            <a:off x="2546882" y="496203"/>
            <a:ext cx="4192584" cy="591495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276F74-14D7-884E-910F-5DEA9CB240A0}"/>
              </a:ext>
            </a:extLst>
          </p:cNvPr>
          <p:cNvGrpSpPr/>
          <p:nvPr/>
        </p:nvGrpSpPr>
        <p:grpSpPr>
          <a:xfrm>
            <a:off x="2185923" y="2755641"/>
            <a:ext cx="4772153" cy="1346718"/>
            <a:chOff x="2267744" y="2755641"/>
            <a:chExt cx="4772153" cy="13467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C687AF-A28A-6943-9597-B080D6798B1A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72DAC74-9A95-E345-A2D8-6F5AC6E4B007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700FD94-C941-C447-B4FB-3B87B1F8894A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E4960D5-CFB5-1A42-828D-E554D609E6EB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8635E15-E7E6-3343-9535-857C1E2F63B7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9517C23-A053-D046-A701-129A3EA96DB8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4EA7483-0660-D445-83DB-77D28B89F92E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24EA163-8F0E-0241-88FE-960B2C2E52FD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CF07D1E-6743-1A44-90FB-87653DB59CCA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4CC8D64-2A18-BA4E-B7B5-CE4552DCB1C4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3888F31-89BB-A440-ADAF-88152B6CFFED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4ED944A-3B20-D54A-A17F-758AF6DBDFBA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AED6200-09C8-4341-930A-36B211D4FD0A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7D5B1AE-B30A-0441-8A89-358BD9C88B29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8F8E30E-E18A-6F45-8BE2-4EEF9125060A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73B876-464E-3647-B9C9-5D52475DFAD3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4F26EF0-4249-4942-B429-E192599AEB4C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A9A4D4B-E13D-284D-B2EE-71D9EFFC5DA8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3F228C0-8B96-DA40-9EDB-DF7AA7AF2D4D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5B39BBB-1396-5A42-9C20-7F4699FC32B9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3153DA5-B86C-E548-A4E8-AD2DFCE6B4C8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BDB52D9-3035-834B-B5FE-4516B5E15F8D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0E1088F-09EA-F843-A029-588EFC31175B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8F78720-9C97-D44C-92B0-F00FE7C08E8D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EDAE84E-70A9-CF41-A08E-E4921EDC9F47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5DD66BA-85E9-4D4F-80BF-0D0B5CEBA50D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1CAC714-E3C4-CA4E-9A1B-9167441FB557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00D57BF-9989-3540-AD9E-C9C9CBA99D2B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9FA38EC-5796-7844-85B5-FB433CE7A0F1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E7B8517-8823-AE4F-AE71-C55CF5CD04A2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2D31DFA-BC41-BD4B-BC34-27AD0AD06671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A1DA983-1614-3A48-ADD6-60ECAD515A63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4C837A3-A1E6-944E-802F-FDAFC66221E2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3416F1D-93C4-7A4F-A3F4-F96DCD437AD8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4BCC008-3CC1-E74D-8E20-AF5A1898ED1E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C868B22-8E5B-9349-A629-A0B531204645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3D5419-D8D1-4840-82CE-13A8FA7B319A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3D77484-69BF-074E-A017-AA3A1B8D8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04" y="576064"/>
            <a:ext cx="1546592" cy="57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0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sby show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1290" y="2841623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812C9F-3079-DD4D-BE3B-85C5EC53595B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020D87A-A9B0-D146-8359-F0C6A3275578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7DA29C-5FDA-C54D-8008-B624F496273E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9B55F0-2E74-E04D-8872-E73F1CC84C3C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23C229-3145-7244-BD51-E4CC438D1B82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84A8EB-5E58-8945-8BAA-B5C32787C7CC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AE9CCB-3D7D-404C-A345-2161E7A89911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F36B09-EE8B-E64D-886B-757A6AF7CE7D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C0731A-6543-FD48-A079-52BD8A07D6D8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64E863-C521-2C49-BE29-B8348C7E9A13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D1A3D5-3974-5044-8819-CC7450EB7266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774AEA-5BB7-3A44-9072-6393A2A94813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7732F5-AD31-5843-A1F8-851C905B5EBC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5D7A57F-35E3-5244-8CC2-ED12AFC8DCFB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D6DF86-9525-304F-A18A-624641ED2798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23D0015-41EE-5540-9844-CDA8C2C7AAD5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AE92CB7-406A-8242-94A2-579E554EF73A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F196A8B-3D1F-0043-8C93-CFAA48655776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077708B-D9AA-EA42-B5EC-83E9B9C0C706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40BF6E-89D3-704B-A7BD-FBB56BE50654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5E65835-06C3-4C44-9F4A-DE987949DED9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0EBBC7C-359D-054E-A46F-1B9EB8E5D078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0467C29-CCB0-6C43-A16F-D96A19BFF39C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8A8383C-EA36-6949-BF59-4A088E0410CC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E448875-8BCC-1F42-A55C-B48B0148E108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15825D-D0AA-DD42-B34E-EE12BDFF1A48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B642F09-A838-DC43-9FCF-68CFF08D8CCA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E3C5F7B-DEB3-764E-BA24-23D5BA0D630A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CE80740-B707-4749-A9FE-50AB4BDCCBA5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C73BC74-9E0F-F843-95E6-04B428D96C15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C0A939-74A8-4E47-B6AC-9793AE8C32D5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BAB2974-EE55-6446-8290-4104479ABE7F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7DEE2C-5D71-2648-9313-EF59318CBFF8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AC9325-577B-7A46-958F-37DCEF78554A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387BC56-B249-E845-89A0-3F16C3BE707B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DAFCD8D-2BE6-714A-AE39-6E3DD86C5F7C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050B1EF-0324-8A4B-A1AD-B6EFBF2E141F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#20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4013BF-148B-3544-8798-32E5E66FFBC6}"/>
              </a:ext>
            </a:extLst>
          </p:cNvPr>
          <p:cNvGrpSpPr/>
          <p:nvPr/>
        </p:nvGrpSpPr>
        <p:grpSpPr>
          <a:xfrm>
            <a:off x="25052" y="47785"/>
            <a:ext cx="7913347" cy="5232655"/>
            <a:chOff x="25052" y="47785"/>
            <a:chExt cx="7913347" cy="5232655"/>
          </a:xfrm>
        </p:grpSpPr>
        <p:pic>
          <p:nvPicPr>
            <p:cNvPr id="44" name="Picture 2" descr="C:\Users\Thomas og Jane\Desktop\Billeder til julequiz\23. the-cosby-show.jpg">
              <a:extLst>
                <a:ext uri="{FF2B5EF4-FFF2-40B4-BE49-F238E27FC236}">
                  <a16:creationId xmlns:a16="http://schemas.microsoft.com/office/drawing/2014/main" id="{8FE86B2F-3011-F445-BF5B-070901D1EE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05600" y="230841"/>
              <a:ext cx="6732799" cy="50495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2AF7071-6FF6-A446-8980-6147025B3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2" y="47785"/>
              <a:ext cx="3475927" cy="182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79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EF65EC1-64BB-6145-A551-4989CDEF5064}"/>
              </a:ext>
            </a:extLst>
          </p:cNvPr>
          <p:cNvGrpSpPr/>
          <p:nvPr/>
        </p:nvGrpSpPr>
        <p:grpSpPr>
          <a:xfrm>
            <a:off x="25052" y="47785"/>
            <a:ext cx="7913347" cy="5232655"/>
            <a:chOff x="25052" y="47785"/>
            <a:chExt cx="7913347" cy="5232655"/>
          </a:xfrm>
        </p:grpSpPr>
        <p:pic>
          <p:nvPicPr>
            <p:cNvPr id="54" name="Picture 2" descr="C:\Users\Thomas og Jane\Desktop\Billeder til julequiz\23. the-cosby-show.jpg">
              <a:extLst>
                <a:ext uri="{FF2B5EF4-FFF2-40B4-BE49-F238E27FC236}">
                  <a16:creationId xmlns:a16="http://schemas.microsoft.com/office/drawing/2014/main" id="{599C4D49-61E7-9F4E-BBCC-7415AC49A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05600" y="230841"/>
              <a:ext cx="6732799" cy="504959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9038E0E-1FC5-CE44-9973-E10BE7969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2" y="47785"/>
              <a:ext cx="3475927" cy="182001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77C40F-D96C-BA46-984C-146EE7CAC27E}"/>
              </a:ext>
            </a:extLst>
          </p:cNvPr>
          <p:cNvGrpSpPr/>
          <p:nvPr/>
        </p:nvGrpSpPr>
        <p:grpSpPr>
          <a:xfrm>
            <a:off x="2185922" y="5380344"/>
            <a:ext cx="4772153" cy="1346718"/>
            <a:chOff x="2267744" y="2755641"/>
            <a:chExt cx="4772153" cy="13467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95097F4-5620-7C49-B9DD-9D33C3593E05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2AEE7E7-7834-2A4F-94CD-EB7EB33F69BA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EE53F8C-494B-3A45-A191-97E562194391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5199934-0DB7-D744-BAF0-9BAB4F4C2BDD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517B1AE-C7D7-3047-9711-1E56243B72F4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73B8C82-CF8B-3245-BFA8-E86043BDF6C9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0E30EA2-C635-5D43-9F23-2A452D8AA270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A29FB17-6E38-2E46-8C61-F0D809138DE8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70A6000-1C2F-6843-B5FE-933C62EBA5B4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5A023F8-9E70-FE40-97D4-78AE3D74ABC4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8C283A9-A330-1A4C-95D6-AB5C98DC1086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0AF8175-788B-BA4B-B541-E17EF44C3528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756905F-700E-554C-980A-AA4D780576D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F50B175-1751-5943-B5A0-6A2A136D1155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A117965-A763-A540-9D3D-22F67B19B888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DD9CC5F-33FF-5240-8C6A-D1B5EE9EED3C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DE68176-4669-FB4F-9710-C2C445111602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84FB380-A67B-184C-9846-67ABE64769B4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CD4658D-FCAC-334C-9243-C307BA009B85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54AEE84-4B75-814D-92B2-E6DB89377EAB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1483B83-B4ED-C14A-AD7E-BAB7BB7A90C8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AFAEAEE-68D3-5B4F-B44F-9A6F2FCF00DF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69E88B6-30B3-AE46-BCE5-F2935C3683D9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DFD18F-8DF1-974A-98FB-0299D60C9528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1D75A53-B76A-3C42-9BE9-ABEA43E83897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DEEA863-C6B6-B844-B9DD-D79D26A08F6E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C73D640A-14A4-804D-BAE1-3EC0FA434DF1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9E14C4A-8C49-A249-9846-84C4731706D5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64BB3B5-2B13-0B4F-83BD-C0F01051E64C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4A042FF-B1F1-1447-B5D7-FD58A940B572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05FF948-F923-EE4B-B829-219B8781C4BB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EA54A7B-908D-E449-8CCB-FBDC3D6FD92B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100051F-77F0-734B-BFA3-08D35809D419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F2213AE-E91C-8C43-9A34-D034CC4E9EF8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05B64C3-2691-D748-951B-8E8797CA6667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0A13D56-31F6-CB4E-AEB6-BEB771D7691E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0E4A8-B350-6E43-93A2-D0F0000DEED9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7DD805F-D893-0242-B1E8-72B142BC4D5C}"/>
              </a:ext>
            </a:extLst>
          </p:cNvPr>
          <p:cNvSpPr txBox="1"/>
          <p:nvPr/>
        </p:nvSpPr>
        <p:spPr>
          <a:xfrm>
            <a:off x="4285995" y="2871627"/>
            <a:ext cx="1060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Cliff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63DF99-AECB-FA47-8398-77380C9FCD20}"/>
              </a:ext>
            </a:extLst>
          </p:cNvPr>
          <p:cNvSpPr txBox="1"/>
          <p:nvPr/>
        </p:nvSpPr>
        <p:spPr>
          <a:xfrm>
            <a:off x="5950514" y="247100"/>
            <a:ext cx="1443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Claire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5FAAAE-C229-614E-AAB7-9D7C13AA4F21}"/>
              </a:ext>
            </a:extLst>
          </p:cNvPr>
          <p:cNvSpPr txBox="1"/>
          <p:nvPr/>
        </p:nvSpPr>
        <p:spPr>
          <a:xfrm>
            <a:off x="5700343" y="3368472"/>
            <a:ext cx="11893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Theo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177AB8-FE38-9B49-9007-071C0CC24201}"/>
              </a:ext>
            </a:extLst>
          </p:cNvPr>
          <p:cNvSpPr txBox="1"/>
          <p:nvPr/>
        </p:nvSpPr>
        <p:spPr>
          <a:xfrm>
            <a:off x="1316424" y="3753193"/>
            <a:ext cx="18622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Vanessa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2CC30A-BB06-554C-A593-62A63C8CE307}"/>
              </a:ext>
            </a:extLst>
          </p:cNvPr>
          <p:cNvSpPr txBox="1"/>
          <p:nvPr/>
        </p:nvSpPr>
        <p:spPr>
          <a:xfrm>
            <a:off x="3396081" y="545007"/>
            <a:ext cx="1506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Denise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F1D5CC-1F34-E749-8C6D-1243C3D6259F}"/>
              </a:ext>
            </a:extLst>
          </p:cNvPr>
          <p:cNvSpPr txBox="1"/>
          <p:nvPr/>
        </p:nvSpPr>
        <p:spPr>
          <a:xfrm>
            <a:off x="4317279" y="4556456"/>
            <a:ext cx="1270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outerShdw blurRad="50800" dist="50800" dir="2700000" algn="ctr" rotWithShape="0">
                    <a:schemeClr val="tx1">
                      <a:lumMod val="75000"/>
                      <a:lumOff val="25000"/>
                    </a:schemeClr>
                  </a:outerShdw>
                </a:effectLst>
                <a:latin typeface="Bellerose Light" pitchFamily="2" charset="0"/>
              </a:rPr>
              <a:t>Rudy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6" grpId="0"/>
      <p:bldP spid="47" grpId="0"/>
      <p:bldP spid="48" grpId="0"/>
      <p:bldP spid="49" grpId="0"/>
      <p:bldP spid="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B3D52A-1BC8-5E4D-AD3A-DA78EC209F3A}"/>
              </a:ext>
            </a:extLst>
          </p:cNvPr>
          <p:cNvGrpSpPr/>
          <p:nvPr/>
        </p:nvGrpSpPr>
        <p:grpSpPr>
          <a:xfrm>
            <a:off x="1578761" y="2755641"/>
            <a:ext cx="5986477" cy="1346718"/>
            <a:chOff x="2185923" y="2755641"/>
            <a:chExt cx="5986477" cy="13467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6C4520-8B81-6A41-9822-663368688B22}"/>
                </a:ext>
              </a:extLst>
            </p:cNvPr>
            <p:cNvGrpSpPr/>
            <p:nvPr/>
          </p:nvGrpSpPr>
          <p:grpSpPr>
            <a:xfrm>
              <a:off x="2185923" y="2755641"/>
              <a:ext cx="5986477" cy="1346718"/>
              <a:chOff x="2267744" y="2755641"/>
              <a:chExt cx="5986477" cy="134671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CA23FAE-A229-464F-96C8-5362B028FC62}"/>
                  </a:ext>
                </a:extLst>
              </p:cNvPr>
              <p:cNvGrpSpPr/>
              <p:nvPr/>
            </p:nvGrpSpPr>
            <p:grpSpPr>
              <a:xfrm>
                <a:off x="2267744" y="2755641"/>
                <a:ext cx="5986477" cy="1346718"/>
                <a:chOff x="2267744" y="2755641"/>
                <a:chExt cx="5986477" cy="1346718"/>
              </a:xfrm>
            </p:grpSpPr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911135F-49D3-894C-A463-9B2D2F549941}"/>
                    </a:ext>
                  </a:extLst>
                </p:cNvPr>
                <p:cNvSpPr/>
                <p:nvPr/>
              </p:nvSpPr>
              <p:spPr>
                <a:xfrm>
                  <a:off x="2267744" y="2755641"/>
                  <a:ext cx="5986477" cy="1346718"/>
                </a:xfrm>
                <a:prstGeom prst="roundRect">
                  <a:avLst/>
                </a:prstGeom>
                <a:solidFill>
                  <a:srgbClr val="474E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D87F935-4BE0-9B4A-A745-9BB870508F05}"/>
                    </a:ext>
                  </a:extLst>
                </p:cNvPr>
                <p:cNvSpPr/>
                <p:nvPr/>
              </p:nvSpPr>
              <p:spPr>
                <a:xfrm>
                  <a:off x="6753870" y="3821067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A949B47-A812-B24D-A43F-BA748B3E6079}"/>
                    </a:ext>
                  </a:extLst>
                </p:cNvPr>
                <p:cNvSpPr/>
                <p:nvPr/>
              </p:nvSpPr>
              <p:spPr>
                <a:xfrm>
                  <a:off x="6753870" y="2853360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F4FACE8-7C1F-BE42-B57D-731736110C3C}"/>
                    </a:ext>
                  </a:extLst>
                </p:cNvPr>
                <p:cNvSpPr/>
                <p:nvPr/>
              </p:nvSpPr>
              <p:spPr>
                <a:xfrm>
                  <a:off x="235451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B4CC3D6-9AF3-6C43-9735-88F23F2225ED}"/>
                    </a:ext>
                  </a:extLst>
                </p:cNvPr>
                <p:cNvSpPr/>
                <p:nvPr/>
              </p:nvSpPr>
              <p:spPr>
                <a:xfrm>
                  <a:off x="235451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ED637C7-62C0-D145-A7B6-2DA12DD3422A}"/>
                    </a:ext>
                  </a:extLst>
                </p:cNvPr>
                <p:cNvSpPr/>
                <p:nvPr/>
              </p:nvSpPr>
              <p:spPr>
                <a:xfrm>
                  <a:off x="2354511" y="3161589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8108E09-CA4E-FA49-B398-F013DFED9F0D}"/>
                    </a:ext>
                  </a:extLst>
                </p:cNvPr>
                <p:cNvSpPr/>
                <p:nvPr/>
              </p:nvSpPr>
              <p:spPr>
                <a:xfrm>
                  <a:off x="2354511" y="348633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C693F63E-B668-2946-9063-5A431408ADBF}"/>
                    </a:ext>
                  </a:extLst>
                </p:cNvPr>
                <p:cNvSpPr/>
                <p:nvPr/>
              </p:nvSpPr>
              <p:spPr>
                <a:xfrm>
                  <a:off x="267354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C7B207E-310B-6C43-9DB1-A188B92FC66D}"/>
                    </a:ext>
                  </a:extLst>
                </p:cNvPr>
                <p:cNvSpPr/>
                <p:nvPr/>
              </p:nvSpPr>
              <p:spPr>
                <a:xfrm>
                  <a:off x="299256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DB21D0A-F9BF-9246-BECD-0D78F0BD0487}"/>
                    </a:ext>
                  </a:extLst>
                </p:cNvPr>
                <p:cNvSpPr/>
                <p:nvPr/>
              </p:nvSpPr>
              <p:spPr>
                <a:xfrm>
                  <a:off x="331159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C892FA0-9906-6048-A48A-129825A59047}"/>
                    </a:ext>
                  </a:extLst>
                </p:cNvPr>
                <p:cNvSpPr/>
                <p:nvPr/>
              </p:nvSpPr>
              <p:spPr>
                <a:xfrm>
                  <a:off x="363062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72FE844-D82F-E745-AA1C-F01DE1375EF4}"/>
                    </a:ext>
                  </a:extLst>
                </p:cNvPr>
                <p:cNvSpPr/>
                <p:nvPr/>
              </p:nvSpPr>
              <p:spPr>
                <a:xfrm>
                  <a:off x="394965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B90708D-B1B3-324B-92D8-FAE4CD70C302}"/>
                    </a:ext>
                  </a:extLst>
                </p:cNvPr>
                <p:cNvSpPr/>
                <p:nvPr/>
              </p:nvSpPr>
              <p:spPr>
                <a:xfrm>
                  <a:off x="4273101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FFA9822E-2E79-3C4C-AA09-F79E56CC2DF6}"/>
                    </a:ext>
                  </a:extLst>
                </p:cNvPr>
                <p:cNvSpPr/>
                <p:nvPr/>
              </p:nvSpPr>
              <p:spPr>
                <a:xfrm>
                  <a:off x="4592130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E1F1B466-1D19-1C41-833A-C10ABD2CDC34}"/>
                    </a:ext>
                  </a:extLst>
                </p:cNvPr>
                <p:cNvSpPr/>
                <p:nvPr/>
              </p:nvSpPr>
              <p:spPr>
                <a:xfrm>
                  <a:off x="4911159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80737D8F-0AC6-224F-A189-A803A5C8F809}"/>
                    </a:ext>
                  </a:extLst>
                </p:cNvPr>
                <p:cNvSpPr/>
                <p:nvPr/>
              </p:nvSpPr>
              <p:spPr>
                <a:xfrm>
                  <a:off x="5230188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D347ECB-F505-2E44-80A2-4547939025BD}"/>
                    </a:ext>
                  </a:extLst>
                </p:cNvPr>
                <p:cNvSpPr/>
                <p:nvPr/>
              </p:nvSpPr>
              <p:spPr>
                <a:xfrm>
                  <a:off x="5549217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42366D5-904E-EA4A-950B-993AB3DBF526}"/>
                    </a:ext>
                  </a:extLst>
                </p:cNvPr>
                <p:cNvSpPr/>
                <p:nvPr/>
              </p:nvSpPr>
              <p:spPr>
                <a:xfrm>
                  <a:off x="586824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5C5620F-3806-EC49-8290-B5E8A5EBD912}"/>
                    </a:ext>
                  </a:extLst>
                </p:cNvPr>
                <p:cNvSpPr/>
                <p:nvPr/>
              </p:nvSpPr>
              <p:spPr>
                <a:xfrm>
                  <a:off x="6170062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51F99AC-BA3B-444F-8650-6855D6426A21}"/>
                    </a:ext>
                  </a:extLst>
                </p:cNvPr>
                <p:cNvSpPr/>
                <p:nvPr/>
              </p:nvSpPr>
              <p:spPr>
                <a:xfrm>
                  <a:off x="6461966" y="3811082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E63DE8A6-D799-854F-833A-2CF3EFB587DA}"/>
                    </a:ext>
                  </a:extLst>
                </p:cNvPr>
                <p:cNvSpPr/>
                <p:nvPr/>
              </p:nvSpPr>
              <p:spPr>
                <a:xfrm>
                  <a:off x="266465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7AFA7D0-1322-D14B-BD28-43642C95D32B}"/>
                    </a:ext>
                  </a:extLst>
                </p:cNvPr>
                <p:cNvSpPr/>
                <p:nvPr/>
              </p:nvSpPr>
              <p:spPr>
                <a:xfrm>
                  <a:off x="298368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0E1BF7B-95A8-E643-86AF-5731D00A2C31}"/>
                    </a:ext>
                  </a:extLst>
                </p:cNvPr>
                <p:cNvSpPr/>
                <p:nvPr/>
              </p:nvSpPr>
              <p:spPr>
                <a:xfrm>
                  <a:off x="330271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B86F0F0C-158B-A94C-8BE6-620C121AD69F}"/>
                    </a:ext>
                  </a:extLst>
                </p:cNvPr>
                <p:cNvSpPr/>
                <p:nvPr/>
              </p:nvSpPr>
              <p:spPr>
                <a:xfrm>
                  <a:off x="362174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8771268E-7F90-0D45-9558-38D0A9C37366}"/>
                    </a:ext>
                  </a:extLst>
                </p:cNvPr>
                <p:cNvSpPr/>
                <p:nvPr/>
              </p:nvSpPr>
              <p:spPr>
                <a:xfrm>
                  <a:off x="394077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C5E06421-37C5-EB4C-AC35-7A55EF1C7B21}"/>
                    </a:ext>
                  </a:extLst>
                </p:cNvPr>
                <p:cNvSpPr/>
                <p:nvPr/>
              </p:nvSpPr>
              <p:spPr>
                <a:xfrm>
                  <a:off x="4264216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C9BB359-790A-1A47-8F87-08B23B01011D}"/>
                    </a:ext>
                  </a:extLst>
                </p:cNvPr>
                <p:cNvSpPr/>
                <p:nvPr/>
              </p:nvSpPr>
              <p:spPr>
                <a:xfrm>
                  <a:off x="4583245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8E80358-0704-F34F-9367-3DCF9C171B76}"/>
                    </a:ext>
                  </a:extLst>
                </p:cNvPr>
                <p:cNvSpPr/>
                <p:nvPr/>
              </p:nvSpPr>
              <p:spPr>
                <a:xfrm>
                  <a:off x="4902274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F3E306EF-25ED-EB4C-ACCF-214ABF037242}"/>
                    </a:ext>
                  </a:extLst>
                </p:cNvPr>
                <p:cNvSpPr/>
                <p:nvPr/>
              </p:nvSpPr>
              <p:spPr>
                <a:xfrm>
                  <a:off x="5221303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352A9D7-2C29-3B45-B1CC-ADC37819773F}"/>
                    </a:ext>
                  </a:extLst>
                </p:cNvPr>
                <p:cNvSpPr/>
                <p:nvPr/>
              </p:nvSpPr>
              <p:spPr>
                <a:xfrm>
                  <a:off x="5540332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0AF95D40-A3FB-FF4A-9B22-CC7DD6BCB6B0}"/>
                    </a:ext>
                  </a:extLst>
                </p:cNvPr>
                <p:cNvSpPr/>
                <p:nvPr/>
              </p:nvSpPr>
              <p:spPr>
                <a:xfrm>
                  <a:off x="585936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D5C23F3-A078-FE40-8A0F-334465CFCC68}"/>
                    </a:ext>
                  </a:extLst>
                </p:cNvPr>
                <p:cNvSpPr/>
                <p:nvPr/>
              </p:nvSpPr>
              <p:spPr>
                <a:xfrm>
                  <a:off x="6161177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19265C4-D762-5145-93C6-056F5F8880AB}"/>
                    </a:ext>
                  </a:extLst>
                </p:cNvPr>
                <p:cNvSpPr/>
                <p:nvPr/>
              </p:nvSpPr>
              <p:spPr>
                <a:xfrm>
                  <a:off x="6453081" y="2843375"/>
                  <a:ext cx="198266" cy="198266"/>
                </a:xfrm>
                <a:prstGeom prst="ellipse">
                  <a:avLst/>
                </a:prstGeom>
                <a:solidFill>
                  <a:srgbClr val="FBF8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a-DK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3E175E-6AD5-E847-8873-D7F46EA0BCC5}"/>
                  </a:ext>
                </a:extLst>
              </p:cNvPr>
              <p:cNvSpPr txBox="1"/>
              <p:nvPr/>
            </p:nvSpPr>
            <p:spPr>
              <a:xfrm>
                <a:off x="2613348" y="3045420"/>
                <a:ext cx="5373542" cy="769441"/>
              </a:xfrm>
              <a:prstGeom prst="rect">
                <a:avLst/>
              </a:prstGeom>
              <a:noFill/>
              <a:effectLst>
                <a:glow rad="203200">
                  <a:srgbClr val="FF0000"/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da-DK" sz="4400" b="1" dirty="0">
                    <a:solidFill>
                      <a:srgbClr val="FFFF00"/>
                    </a:solidFill>
                    <a:effectLst>
                      <a:glow rad="127000">
                        <a:srgbClr val="A9568A"/>
                      </a:glow>
                    </a:effectLst>
                    <a:latin typeface="CMU Sans Serif Medium" panose="02000603000000000000" pitchFamily="2" charset="0"/>
                    <a:ea typeface="CMU Sans Serif Medium" panose="02000603000000000000" pitchFamily="2" charset="0"/>
                    <a:cs typeface="CMU Sans Serif Medium" panose="02000603000000000000" pitchFamily="2" charset="0"/>
                  </a:rPr>
                  <a:t>Bonusbonusspørgsmål</a:t>
                </a:r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296E43-23BA-174D-B063-827DA7F39444}"/>
                </a:ext>
              </a:extLst>
            </p:cNvPr>
            <p:cNvSpPr/>
            <p:nvPr/>
          </p:nvSpPr>
          <p:spPr>
            <a:xfrm>
              <a:off x="6963953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86EAA1-390C-A64F-BD24-A377D6757ACF}"/>
                </a:ext>
              </a:extLst>
            </p:cNvPr>
            <p:cNvSpPr/>
            <p:nvPr/>
          </p:nvSpPr>
          <p:spPr>
            <a:xfrm>
              <a:off x="7282982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636769A-C24D-C642-A450-31DA11EA0342}"/>
                </a:ext>
              </a:extLst>
            </p:cNvPr>
            <p:cNvSpPr/>
            <p:nvPr/>
          </p:nvSpPr>
          <p:spPr>
            <a:xfrm>
              <a:off x="7584798" y="3814861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EB3E61-9BEA-2944-811A-B4DDDB437387}"/>
                </a:ext>
              </a:extLst>
            </p:cNvPr>
            <p:cNvSpPr/>
            <p:nvPr/>
          </p:nvSpPr>
          <p:spPr>
            <a:xfrm>
              <a:off x="6955068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FB987A-8B43-654C-B7F9-89413EB45630}"/>
                </a:ext>
              </a:extLst>
            </p:cNvPr>
            <p:cNvSpPr/>
            <p:nvPr/>
          </p:nvSpPr>
          <p:spPr>
            <a:xfrm>
              <a:off x="7274097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3CE8C4-C7D0-FB43-AFAA-72DE16944B09}"/>
                </a:ext>
              </a:extLst>
            </p:cNvPr>
            <p:cNvSpPr/>
            <p:nvPr/>
          </p:nvSpPr>
          <p:spPr>
            <a:xfrm>
              <a:off x="7575913" y="284715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490150-05D1-7B4D-A1C8-43ECB5383B70}"/>
                </a:ext>
              </a:extLst>
            </p:cNvPr>
            <p:cNvSpPr/>
            <p:nvPr/>
          </p:nvSpPr>
          <p:spPr>
            <a:xfrm>
              <a:off x="7885587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1BF2EF-60E3-3B49-B29E-825EA73A7C63}"/>
                </a:ext>
              </a:extLst>
            </p:cNvPr>
            <p:cNvSpPr/>
            <p:nvPr/>
          </p:nvSpPr>
          <p:spPr>
            <a:xfrm>
              <a:off x="7885587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FF42DA0-DF1B-2F4C-A862-C72CAE652CD9}"/>
                </a:ext>
              </a:extLst>
            </p:cNvPr>
            <p:cNvSpPr/>
            <p:nvPr/>
          </p:nvSpPr>
          <p:spPr>
            <a:xfrm>
              <a:off x="7885587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4AE756-6B7F-0D43-A263-6CE8826CD544}"/>
                </a:ext>
              </a:extLst>
            </p:cNvPr>
            <p:cNvSpPr/>
            <p:nvPr/>
          </p:nvSpPr>
          <p:spPr>
            <a:xfrm>
              <a:off x="7885587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pic>
        <p:nvPicPr>
          <p:cNvPr id="4" name="Picture 3" descr="US_Navy_100915-N-4790M-040_Lanier_Phillips,_left,_Bill_Cosby_and_Ed_LeBaron_pose_for_a_picture_before_receiving_the_Lone_Sailor_Award_at_the_Nation_(cropped_to_Cosby)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803" y="836712"/>
            <a:ext cx="3688394" cy="549864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F3B373B-7D63-CB40-83EB-20814010CC79}"/>
              </a:ext>
            </a:extLst>
          </p:cNvPr>
          <p:cNvGrpSpPr/>
          <p:nvPr/>
        </p:nvGrpSpPr>
        <p:grpSpPr>
          <a:xfrm>
            <a:off x="2267744" y="404664"/>
            <a:ext cx="4772153" cy="1346718"/>
            <a:chOff x="2267744" y="404664"/>
            <a:chExt cx="4772153" cy="13467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FE54EB9-75A0-0D4B-A4C4-29ED210D9E7C}"/>
                </a:ext>
              </a:extLst>
            </p:cNvPr>
            <p:cNvGrpSpPr/>
            <p:nvPr/>
          </p:nvGrpSpPr>
          <p:grpSpPr>
            <a:xfrm>
              <a:off x="2267744" y="404664"/>
              <a:ext cx="4772153" cy="1346718"/>
              <a:chOff x="2267744" y="2755641"/>
              <a:chExt cx="4772153" cy="1346718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8DC9114-EDA9-A84D-8A2E-AFB0D1E46C14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F486450-5157-F34D-8987-02127BAA97F6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9C05EA9-3272-8F42-A35A-6CDAA1EC59A2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E317AD9-6243-384D-B056-D423B0A5FC4B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B6CDF8A-8A84-5F41-98FF-AB8EC6F742C0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6DC9D49-0A05-E24F-A6FE-971EAC561061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933B518-3078-DE4A-BCD8-93F3536E9A60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45D3221-F94C-7E44-94E4-2F309B39DB67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2EBBD90-242E-3243-B5C9-D0B4E944C4A3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7A842BC-560D-E84A-993C-E22707ABD2C2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3BDB4BF-5645-5541-A731-7980F30051DD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604711D-86C6-214A-B1A6-B5CA4A1F117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AA749C7-B21E-324A-A472-27BAE986A847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9924F2E-3052-FA46-B6F8-1204C7E182E1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F8CFD60-70AB-D545-8225-FA57B5CE6EF0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E71C650-3E9F-574C-9A24-B56088214E90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4742B2C-E2A4-944D-88DA-3D8179B5062E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0277ACD-2015-4740-915C-BD2C275765C7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D13B2AA-72E0-B743-99B0-5D539538D680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EF7F6A9-8FA8-2849-A803-E8900A381C1A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CA664A7-7195-F447-8104-1477ABA444F3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ACD30EA-14A7-014E-A1C4-EB2105B1FDBE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934BFDA-B966-1948-9E76-258C50AFC7C5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3101538-7D7A-C14B-9DB6-E694F942A719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B7A151B-8856-0C45-B491-9FAE98440735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AE0E571-40BF-ED46-A202-40779BDE4BFF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20E5527-FE73-8B40-A9A3-8BF0A31134B1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01C81A3-40A0-9644-A95D-8936D317A858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D8F955F-29B6-AF44-B499-6826A10C2575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9176957-36D1-1F4C-9B95-8B541859A6AB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C98E61E-8087-7C41-966A-28E5AFC03EE9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92AF504-B78B-7642-B03F-A1325D45682F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527AF70-9FBA-6340-BAF4-A8F36AB7998D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14D10B9-37F6-E847-BCE9-1365B6D7EE84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163E7F06-017A-3F47-8F20-5A8D3D9CF4B0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AA1D8A-B467-C346-AAFA-DC132FAAB6A1}"/>
                </a:ext>
              </a:extLst>
            </p:cNvPr>
            <p:cNvSpPr txBox="1"/>
            <p:nvPr/>
          </p:nvSpPr>
          <p:spPr>
            <a:xfrm>
              <a:off x="2931702" y="757786"/>
              <a:ext cx="3659523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GOD AFTEN!</a:t>
              </a:r>
            </a:p>
          </p:txBody>
        </p:sp>
      </p:grpSp>
      <p:pic>
        <p:nvPicPr>
          <p:cNvPr id="46" name="17 Fresh Prince of Bel Air.m4a">
            <a:hlinkClick r:id="" action="ppaction://media"/>
            <a:extLst>
              <a:ext uri="{FF2B5EF4-FFF2-40B4-BE49-F238E27FC236}">
                <a16:creationId xmlns:a16="http://schemas.microsoft.com/office/drawing/2014/main" id="{2B027A0C-F516-D64C-AC43-068F46CCB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600" y="3022600"/>
            <a:ext cx="812800" cy="812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FFB36FD-DADA-6E4C-A00F-6F3D1369B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396" y="1954512"/>
            <a:ext cx="6447207" cy="4655576"/>
          </a:xfrm>
          <a:prstGeom prst="rect">
            <a:avLst/>
          </a:prstGeom>
          <a:ln w="25400">
            <a:solidFill>
              <a:schemeClr val="accent1">
                <a:shade val="50000"/>
                <a:shade val="75000"/>
                <a:satMod val="125000"/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202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34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3 Cheers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9821" y="2948560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C1F2620-C927-3242-8A12-B9960C198C52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69EA01E-C6A7-3A4D-8639-DFC3C62E7038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738ED0-A536-BA4A-8A44-E8B1DC17BABE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67AE4D7-11D5-994A-A1E7-0BF3D43B3C20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3D66E-D6A3-BE41-8908-47629612B70A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7868104-E003-1E45-BF02-53E59772F602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1A231E-9B3A-E244-88AA-6BBC8632FD82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4514737-F3A1-844A-A1EA-0F3777BBC0FB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E5D82A-D061-B449-986A-000F1D3C83B5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B6C068-CBC0-7443-8608-7F90CB1C7BE6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B98635-F502-D64F-8A9F-FB86B4051180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BD5DA6B-2952-1342-85B1-36C7BE190754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CDFCEE-5E67-D841-9016-F6DD76DCB55B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671591-C2A5-E646-93BD-055C72DA631B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FF676C-01CC-614C-9BB1-F1E326A4ADC7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F263239-6C0B-944A-A3E9-05D8FFA3A237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23DE26A-62AA-2E45-9941-5A7F6F985036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8F4077-B5C8-4340-A063-2F3E85C7C75E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A76CB98-81BD-9D46-96CF-799D5AE8F736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F1F88BE-A841-9546-AC08-52C893F83ADB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E04885-965F-7A4D-A291-67B09D0B4DD7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263131-1D3A-A742-8601-58756AA89132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DC08A90-D300-0644-9B43-6B8C437DC049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4F7C531-26B3-9145-81FF-2CB4C713D097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EBFA69A-B5BB-4740-8F95-ACD04D989DC4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6AAC3AE-198B-2F42-850E-53B6D427F076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6382CDB-1BC8-6F44-9BF2-2B28CC676360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82E4945-9575-7140-9126-EE1012773214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A6174E1-1116-094A-B3EE-F2AB3814FEB5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0B6B65-AED3-694D-B7C4-B6B86A9D5AB1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BF6F0AA-AD1B-7440-B242-0AFEBA2A8185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87A8E2-072D-CA42-9BD2-F93B547AE381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C04B737-E646-994E-B3E5-C557B0E04FE2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F0846E2-3D4C-854D-8814-ED6F9FD21664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AC5E2B8-11CB-6248-8EA0-C35678E65448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A838E74-2BFE-7F4D-9330-5222EF9774FD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D8D58DC-B514-0B41-B8D3-8DDF00211261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EA4C45-10BE-3746-AA33-D64A833BAD79}"/>
              </a:ext>
            </a:extLst>
          </p:cNvPr>
          <p:cNvGrpSpPr/>
          <p:nvPr/>
        </p:nvGrpSpPr>
        <p:grpSpPr>
          <a:xfrm>
            <a:off x="827584" y="332656"/>
            <a:ext cx="8173823" cy="5809060"/>
            <a:chOff x="830973" y="68212"/>
            <a:chExt cx="8173823" cy="5809060"/>
          </a:xfrm>
        </p:grpSpPr>
        <p:pic>
          <p:nvPicPr>
            <p:cNvPr id="46" name="Picture 45" descr="Cheers_S11_Still_PK_EP249-00033029.jpg">
              <a:extLst>
                <a:ext uri="{FF2B5EF4-FFF2-40B4-BE49-F238E27FC236}">
                  <a16:creationId xmlns:a16="http://schemas.microsoft.com/office/drawing/2014/main" id="{E102A32B-C2C0-6041-94E0-0890B6E57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73" y="908720"/>
              <a:ext cx="7482055" cy="4968552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298C10A-CACA-3342-AEE7-E275F1600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273" y="68212"/>
              <a:ext cx="6178523" cy="23526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8FB55B-2D95-6B47-8021-3AF0B7800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84" y="332656"/>
            <a:ext cx="6178523" cy="235267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C264E17-2A8F-7342-9F24-03A37032C6D0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E8DDC5-0EB9-DF4E-98AD-AF3348F300DF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3F0FBE2-D14C-1548-8E8C-A2032E11BE45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F3C6010-320A-5D46-839A-8051F2461648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A0EA171-1830-5E46-B6F4-6553CEBAA4B4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46D7E71-4047-2641-B861-A48ACCE6112E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2D2EDE8-887D-6940-A7FB-22D7B3128567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6FED4A1-4F1B-B049-9E0D-4F3176904E98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423AD00-B6F0-B944-BBB3-E7C0CF66E676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7DC05D2-E982-D44E-BCD9-96CF7C446D81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A007CC3-C217-DC42-8BFA-CB11FD644502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92417C0-E265-1149-A243-D77C92307823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A8D4743-1E84-0841-A9A2-DB2A35437E5D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8C6D912-03A2-3B4C-B836-8E85A8925C07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B98A3A-FE39-6340-903D-5BFBA8DA292C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BDA0F4D-6399-CC4E-B1BA-36E7D9233912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40339AB-BB17-8E48-8698-074149349AD0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4BF4191-2676-F748-AF58-3647BB8405AB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1188FCA-E17D-9247-84BF-46E735B56486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6CDF45E-4E65-E24E-8553-94FBD5BA689A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D388E0C-3837-1A45-871A-562697CC2617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98D8DFB-B30C-B544-B8F0-959449931959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2A2839B-D84B-F94C-B57E-D7DC1725F27A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62BCA16-F927-E445-907C-3FD4BEBC2A78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334D89F-57C2-B647-9371-EA2BA1169EC2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C5F4AB5-F99C-0C49-BABE-66C69AA133A2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70652D8-E977-E841-9B09-1349E19A5D52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13BF5B8-096D-6648-BF94-C0052733A841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B8F77B8-B3D9-EA41-8C3F-9AE2C8FB5E58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FEC7A9B-E106-B34F-AD0E-D81DBF0D27B7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5B185CB-84C5-F14F-AC27-7111AA76AB41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C5AE147-EE50-6049-BF4C-6F536ED6EAD3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DE43B2-143C-4D43-8252-9FF0FDC1E060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B55E184-4EEC-CB4D-ABB4-6D218E631FC4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B270F02-2FF2-3340-BD84-C39EB76DDDEC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6F40900-9971-F042-A189-F20FD8304426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06BB1BD-4128-5043-BCEA-1319325600CB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04F0AC-DD82-554A-A779-4EC032421627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C15B21B-B66B-D242-A6EB-F83C05535963}"/>
              </a:ext>
            </a:extLst>
          </p:cNvPr>
          <p:cNvGrpSpPr/>
          <p:nvPr/>
        </p:nvGrpSpPr>
        <p:grpSpPr>
          <a:xfrm>
            <a:off x="1835696" y="254633"/>
            <a:ext cx="6448152" cy="6570555"/>
            <a:chOff x="1835696" y="254633"/>
            <a:chExt cx="6448152" cy="6570555"/>
          </a:xfrm>
        </p:grpSpPr>
        <p:pic>
          <p:nvPicPr>
            <p:cNvPr id="45" name="Picture 2" descr="C:\Users\Thomas og Jane\Desktop\Billeder til julequiz\4. ofrasier.jpg">
              <a:extLst>
                <a:ext uri="{FF2B5EF4-FFF2-40B4-BE49-F238E27FC236}">
                  <a16:creationId xmlns:a16="http://schemas.microsoft.com/office/drawing/2014/main" id="{40212479-EA60-6A43-95F8-46D780803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35696" y="254633"/>
              <a:ext cx="5400599" cy="6265196"/>
            </a:xfrm>
            <a:prstGeom prst="rect">
              <a:avLst/>
            </a:prstGeom>
            <a:noFill/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AF7BBE6-6572-FF4C-9B9F-40BFA54E0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4856688"/>
              <a:ext cx="5080000" cy="1968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ck Turpin.mp3">
            <a:hlinkClick r:id="" action="ppaction://media"/>
            <a:extLst>
              <a:ext uri="{FF2B5EF4-FFF2-40B4-BE49-F238E27FC236}">
                <a16:creationId xmlns:a16="http://schemas.microsoft.com/office/drawing/2014/main" id="{B3F10AA5-DCA2-144A-AD27-189977829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71120" y="2993115"/>
            <a:ext cx="812800" cy="812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0B049D3-9011-9049-B1DF-2CCBC1DDE7E5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75766A6-CE0C-9E4C-8DD4-6D73AE83181D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3A94890-059F-AC46-8FB1-249CCBF2AFF9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F88E7F7-9BC5-CC4E-9588-7664A3561F17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F2C728B-5794-EB48-B2D9-62B2C5E804FA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3D75FA0-F342-3049-AD9C-FA1BC423D435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B739E4-BDA8-7C47-9E26-2CABDBFBD280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C09EC4-80C6-D644-8E13-5154AABA20BC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65913F-9349-0C47-B091-7E84034C70E8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C8B6785-506D-7647-A52D-320BC71AD198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2ADBC-8B01-344F-942A-0DC59C168411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A0C1B4-64C7-AA4F-984C-05146C1F787A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AD9E3E3-EBC8-EE45-9076-E647443BD172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EA4375-D131-2D4F-8F5F-8A1A9B8F48E7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82730AF-B2A4-444C-8EF4-6517E18A2F39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18F599-6590-DE4E-9646-DCB053D400B2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6CAD9BC-5CC7-994E-9268-8BFBEE1F08FE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9058B4-A029-0342-A49B-C0E10377AC8B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443346E-A281-0B4D-906D-63C4351B1222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B4C235-395A-6A40-A1E8-0931BC203D7E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C965F64-9858-4741-B022-F8900F6253B5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3DEFC0-CDCD-0747-A148-C3CE8B91DE3B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F5E07E0-2388-0249-865C-4463E394B952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12623C-B86F-BA4B-9D46-9F8CD137F799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9F57AF1-AC05-D64D-8303-5A2377A8A1D4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412739E-727F-574F-9762-30B961C5EE45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9A4B41D-832C-9545-9A86-9A098055BD6A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8DB4090-40B4-6741-88D2-07F574CDCF73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343D7FA-6C6F-514E-A418-20F9F4F8D111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FE04B83-E3A0-3748-A60E-810158799286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4670EB-D8AF-144A-BF73-22C4A1D1A711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87A26CE-D648-C346-BB60-D761D2013313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9AD408-680B-3D40-8AE8-1D0258CBE687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F36ADBC-CB9C-A740-8954-58E0F00C05B2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C327482-5735-0747-871B-EB99CDB1CCA5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E8635E-692A-F248-8750-858D3881A036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BFB60F3-70A5-0646-8935-5B788C52902E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#03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A2590A0-E365-E24D-99A2-0C2C50A3C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43" y="1016732"/>
            <a:ext cx="665391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F21195-07F6-904C-B6BF-737D91771393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37161B-B7A2-F643-AF02-08F7A17FF694}"/>
                </a:ext>
              </a:extLst>
            </p:cNvPr>
            <p:cNvGrpSpPr/>
            <p:nvPr/>
          </p:nvGrpSpPr>
          <p:grpSpPr>
            <a:xfrm>
              <a:off x="2267744" y="2755641"/>
              <a:ext cx="4772153" cy="1346718"/>
              <a:chOff x="2267744" y="2755641"/>
              <a:chExt cx="4772153" cy="134671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AFB3DE2C-1CC9-F645-A2DF-A9D2338D5088}"/>
                  </a:ext>
                </a:extLst>
              </p:cNvPr>
              <p:cNvSpPr/>
              <p:nvPr/>
            </p:nvSpPr>
            <p:spPr>
              <a:xfrm>
                <a:off x="2267744" y="2755641"/>
                <a:ext cx="4772153" cy="1346718"/>
              </a:xfrm>
              <a:prstGeom prst="roundRect">
                <a:avLst/>
              </a:prstGeom>
              <a:solidFill>
                <a:srgbClr val="474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A823BBB-D829-C24C-A288-32A940507409}"/>
                  </a:ext>
                </a:extLst>
              </p:cNvPr>
              <p:cNvSpPr/>
              <p:nvPr/>
            </p:nvSpPr>
            <p:spPr>
              <a:xfrm>
                <a:off x="6753870" y="3821067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F0867A9-0345-7241-BA78-E46DBED3A170}"/>
                  </a:ext>
                </a:extLst>
              </p:cNvPr>
              <p:cNvSpPr/>
              <p:nvPr/>
            </p:nvSpPr>
            <p:spPr>
              <a:xfrm>
                <a:off x="6753870" y="285336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A7B7D69-27C1-9741-99BB-DDFCF7DE502A}"/>
                  </a:ext>
                </a:extLst>
              </p:cNvPr>
              <p:cNvSpPr/>
              <p:nvPr/>
            </p:nvSpPr>
            <p:spPr>
              <a:xfrm>
                <a:off x="6753870" y="3171574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A4FDE0D-133B-7A49-BE22-CA235FF593D2}"/>
                  </a:ext>
                </a:extLst>
              </p:cNvPr>
              <p:cNvSpPr/>
              <p:nvPr/>
            </p:nvSpPr>
            <p:spPr>
              <a:xfrm>
                <a:off x="6753870" y="3496320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659DAF4-8350-AA41-95C3-AC75DB0F040A}"/>
                  </a:ext>
                </a:extLst>
              </p:cNvPr>
              <p:cNvSpPr/>
              <p:nvPr/>
            </p:nvSpPr>
            <p:spPr>
              <a:xfrm>
                <a:off x="235451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21A5CFE-67AB-4140-8B80-4DCB0BEF4647}"/>
                  </a:ext>
                </a:extLst>
              </p:cNvPr>
              <p:cNvSpPr/>
              <p:nvPr/>
            </p:nvSpPr>
            <p:spPr>
              <a:xfrm>
                <a:off x="235451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FDB35C7-E34A-0343-B8D1-6089E06563DB}"/>
                  </a:ext>
                </a:extLst>
              </p:cNvPr>
              <p:cNvSpPr/>
              <p:nvPr/>
            </p:nvSpPr>
            <p:spPr>
              <a:xfrm>
                <a:off x="2354511" y="3161589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04164D9-4BBC-7C4A-8ED8-9132397239C2}"/>
                  </a:ext>
                </a:extLst>
              </p:cNvPr>
              <p:cNvSpPr/>
              <p:nvPr/>
            </p:nvSpPr>
            <p:spPr>
              <a:xfrm>
                <a:off x="2354511" y="348633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C8A7EC-0318-4E41-B353-F6653BFCE094}"/>
                  </a:ext>
                </a:extLst>
              </p:cNvPr>
              <p:cNvSpPr/>
              <p:nvPr/>
            </p:nvSpPr>
            <p:spPr>
              <a:xfrm>
                <a:off x="267354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9504C80-6C03-C847-9B55-8C86EE14B9E0}"/>
                  </a:ext>
                </a:extLst>
              </p:cNvPr>
              <p:cNvSpPr/>
              <p:nvPr/>
            </p:nvSpPr>
            <p:spPr>
              <a:xfrm>
                <a:off x="299256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A969177-75EA-D245-A918-0A0ED5BF44BD}"/>
                  </a:ext>
                </a:extLst>
              </p:cNvPr>
              <p:cNvSpPr/>
              <p:nvPr/>
            </p:nvSpPr>
            <p:spPr>
              <a:xfrm>
                <a:off x="331159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61EEECD-6C11-0542-8923-75D121E327F0}"/>
                  </a:ext>
                </a:extLst>
              </p:cNvPr>
              <p:cNvSpPr/>
              <p:nvPr/>
            </p:nvSpPr>
            <p:spPr>
              <a:xfrm>
                <a:off x="363062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2B088E1-0437-1845-B06E-92403EAB41AB}"/>
                  </a:ext>
                </a:extLst>
              </p:cNvPr>
              <p:cNvSpPr/>
              <p:nvPr/>
            </p:nvSpPr>
            <p:spPr>
              <a:xfrm>
                <a:off x="394965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8E62966-8AE5-CC4A-A149-1484C6248F83}"/>
                  </a:ext>
                </a:extLst>
              </p:cNvPr>
              <p:cNvSpPr/>
              <p:nvPr/>
            </p:nvSpPr>
            <p:spPr>
              <a:xfrm>
                <a:off x="4273101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8657CAF-CE5E-4742-BDAF-82815CB837BB}"/>
                  </a:ext>
                </a:extLst>
              </p:cNvPr>
              <p:cNvSpPr/>
              <p:nvPr/>
            </p:nvSpPr>
            <p:spPr>
              <a:xfrm>
                <a:off x="4592130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B83C60-424A-4149-B359-618744916D81}"/>
                  </a:ext>
                </a:extLst>
              </p:cNvPr>
              <p:cNvSpPr/>
              <p:nvPr/>
            </p:nvSpPr>
            <p:spPr>
              <a:xfrm>
                <a:off x="4911159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FAC7ACA-F745-7246-A615-F1A2B5A9EE9E}"/>
                  </a:ext>
                </a:extLst>
              </p:cNvPr>
              <p:cNvSpPr/>
              <p:nvPr/>
            </p:nvSpPr>
            <p:spPr>
              <a:xfrm>
                <a:off x="5230188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7917F9-81F4-A24A-A63D-A52D86A8B147}"/>
                  </a:ext>
                </a:extLst>
              </p:cNvPr>
              <p:cNvSpPr/>
              <p:nvPr/>
            </p:nvSpPr>
            <p:spPr>
              <a:xfrm>
                <a:off x="5549217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9BBCC7A-21AE-2D4A-BD9E-03B10A107717}"/>
                  </a:ext>
                </a:extLst>
              </p:cNvPr>
              <p:cNvSpPr/>
              <p:nvPr/>
            </p:nvSpPr>
            <p:spPr>
              <a:xfrm>
                <a:off x="586824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5A4A0DE-4C3E-134C-A92B-F6AB55820CBF}"/>
                  </a:ext>
                </a:extLst>
              </p:cNvPr>
              <p:cNvSpPr/>
              <p:nvPr/>
            </p:nvSpPr>
            <p:spPr>
              <a:xfrm>
                <a:off x="6170062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F4F2CEB-1F16-744B-82DB-E379C627E638}"/>
                  </a:ext>
                </a:extLst>
              </p:cNvPr>
              <p:cNvSpPr/>
              <p:nvPr/>
            </p:nvSpPr>
            <p:spPr>
              <a:xfrm>
                <a:off x="6461966" y="3811082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DC22810-97F4-1A43-AAAA-487ACDE6C4D4}"/>
                  </a:ext>
                </a:extLst>
              </p:cNvPr>
              <p:cNvSpPr/>
              <p:nvPr/>
            </p:nvSpPr>
            <p:spPr>
              <a:xfrm>
                <a:off x="266465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B0755DC-7BB4-5B40-B003-5E4AE21F7144}"/>
                  </a:ext>
                </a:extLst>
              </p:cNvPr>
              <p:cNvSpPr/>
              <p:nvPr/>
            </p:nvSpPr>
            <p:spPr>
              <a:xfrm>
                <a:off x="298368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EF6645-6455-424B-917F-834141EFE537}"/>
                  </a:ext>
                </a:extLst>
              </p:cNvPr>
              <p:cNvSpPr/>
              <p:nvPr/>
            </p:nvSpPr>
            <p:spPr>
              <a:xfrm>
                <a:off x="330271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F18FDD0-7DDB-2A4F-B6BA-94CFF46F2C88}"/>
                  </a:ext>
                </a:extLst>
              </p:cNvPr>
              <p:cNvSpPr/>
              <p:nvPr/>
            </p:nvSpPr>
            <p:spPr>
              <a:xfrm>
                <a:off x="362174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DCE8194-01DA-274A-9E17-4D11AC3046AD}"/>
                  </a:ext>
                </a:extLst>
              </p:cNvPr>
              <p:cNvSpPr/>
              <p:nvPr/>
            </p:nvSpPr>
            <p:spPr>
              <a:xfrm>
                <a:off x="394077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7BB65C4-58C9-4D4D-8EDD-229FE752C66B}"/>
                  </a:ext>
                </a:extLst>
              </p:cNvPr>
              <p:cNvSpPr/>
              <p:nvPr/>
            </p:nvSpPr>
            <p:spPr>
              <a:xfrm>
                <a:off x="4264216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ACCFDAD-6107-384C-A835-C3A24DEF56F1}"/>
                  </a:ext>
                </a:extLst>
              </p:cNvPr>
              <p:cNvSpPr/>
              <p:nvPr/>
            </p:nvSpPr>
            <p:spPr>
              <a:xfrm>
                <a:off x="4583245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530A88E-1DC7-AD4F-A76B-63A65092B918}"/>
                  </a:ext>
                </a:extLst>
              </p:cNvPr>
              <p:cNvSpPr/>
              <p:nvPr/>
            </p:nvSpPr>
            <p:spPr>
              <a:xfrm>
                <a:off x="4902274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3C4D692-1330-784E-9875-4EAEB1D4F0CE}"/>
                  </a:ext>
                </a:extLst>
              </p:cNvPr>
              <p:cNvSpPr/>
              <p:nvPr/>
            </p:nvSpPr>
            <p:spPr>
              <a:xfrm>
                <a:off x="5221303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8DA9D6-E0DC-D740-9503-AD413DE2A462}"/>
                  </a:ext>
                </a:extLst>
              </p:cNvPr>
              <p:cNvSpPr/>
              <p:nvPr/>
            </p:nvSpPr>
            <p:spPr>
              <a:xfrm>
                <a:off x="5540332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1907DA3-ECCA-F043-B43A-21470FC99F06}"/>
                  </a:ext>
                </a:extLst>
              </p:cNvPr>
              <p:cNvSpPr/>
              <p:nvPr/>
            </p:nvSpPr>
            <p:spPr>
              <a:xfrm>
                <a:off x="585936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788BE98-0096-7A42-A328-0CC5EB50B84D}"/>
                  </a:ext>
                </a:extLst>
              </p:cNvPr>
              <p:cNvSpPr/>
              <p:nvPr/>
            </p:nvSpPr>
            <p:spPr>
              <a:xfrm>
                <a:off x="6161177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746C697-1BC8-CF4F-860F-211AFF78867D}"/>
                  </a:ext>
                </a:extLst>
              </p:cNvPr>
              <p:cNvSpPr/>
              <p:nvPr/>
            </p:nvSpPr>
            <p:spPr>
              <a:xfrm>
                <a:off x="6453081" y="2843375"/>
                <a:ext cx="198266" cy="198266"/>
              </a:xfrm>
              <a:prstGeom prst="ellipse">
                <a:avLst/>
              </a:prstGeom>
              <a:solidFill>
                <a:srgbClr val="FBF8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a-DK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FB9CC4-817C-684D-9DDF-3C218B160C4C}"/>
                </a:ext>
              </a:extLst>
            </p:cNvPr>
            <p:cNvSpPr txBox="1"/>
            <p:nvPr/>
          </p:nvSpPr>
          <p:spPr>
            <a:xfrm>
              <a:off x="2664655" y="3068960"/>
              <a:ext cx="4023569" cy="769441"/>
            </a:xfrm>
            <a:prstGeom prst="rect">
              <a:avLst/>
            </a:prstGeom>
            <a:noFill/>
            <a:effectLst>
              <a:glow rad="2032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da-DK" sz="4400" b="1" dirty="0">
                  <a:solidFill>
                    <a:srgbClr val="FFFF00"/>
                  </a:solidFill>
                  <a:effectLst>
                    <a:glow rad="127000">
                      <a:srgbClr val="A9568A"/>
                    </a:glow>
                  </a:effectLst>
                  <a:latin typeface="CMU Sans Serif Medium" panose="02000603000000000000" pitchFamily="2" charset="0"/>
                  <a:ea typeface="CMU Sans Serif Medium" panose="02000603000000000000" pitchFamily="2" charset="0"/>
                  <a:cs typeface="CMU Sans Serif Medium" panose="02000603000000000000" pitchFamily="2" charset="0"/>
                </a:rPr>
                <a:t>Bonusspørgsmål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F969563-45D4-9E43-85F7-58AF76A66FEE}"/>
              </a:ext>
            </a:extLst>
          </p:cNvPr>
          <p:cNvGrpSpPr/>
          <p:nvPr/>
        </p:nvGrpSpPr>
        <p:grpSpPr>
          <a:xfrm>
            <a:off x="317500" y="793750"/>
            <a:ext cx="8509000" cy="5270500"/>
            <a:chOff x="317500" y="793750"/>
            <a:chExt cx="8509000" cy="5270500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E2198FF-E561-7840-A126-011091BD6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00" y="793750"/>
              <a:ext cx="8509000" cy="52705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246D34D-2111-C248-A6BA-D86581CD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2148" y="793750"/>
              <a:ext cx="2874352" cy="1210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47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04 Knight Rider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4953" y="2883049"/>
            <a:ext cx="812800" cy="8128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AE92EF-A93A-8643-90DB-240BBB04CF56}"/>
              </a:ext>
            </a:extLst>
          </p:cNvPr>
          <p:cNvGrpSpPr/>
          <p:nvPr/>
        </p:nvGrpSpPr>
        <p:grpSpPr>
          <a:xfrm>
            <a:off x="2267744" y="2755641"/>
            <a:ext cx="4772153" cy="1346718"/>
            <a:chOff x="2267744" y="2755641"/>
            <a:chExt cx="4772153" cy="134671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8005329-A071-DF46-9BFA-843E26CE9823}"/>
                </a:ext>
              </a:extLst>
            </p:cNvPr>
            <p:cNvSpPr/>
            <p:nvPr/>
          </p:nvSpPr>
          <p:spPr>
            <a:xfrm>
              <a:off x="2267744" y="2755641"/>
              <a:ext cx="4772153" cy="1346718"/>
            </a:xfrm>
            <a:prstGeom prst="roundRect">
              <a:avLst/>
            </a:prstGeom>
            <a:solidFill>
              <a:srgbClr val="474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C76AB8-BC2E-7C49-84DC-0A27459BDC20}"/>
                </a:ext>
              </a:extLst>
            </p:cNvPr>
            <p:cNvSpPr/>
            <p:nvPr/>
          </p:nvSpPr>
          <p:spPr>
            <a:xfrm>
              <a:off x="6753870" y="3821067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EA135B-736E-7642-A2D3-5DCA1B1CEF9F}"/>
                </a:ext>
              </a:extLst>
            </p:cNvPr>
            <p:cNvSpPr/>
            <p:nvPr/>
          </p:nvSpPr>
          <p:spPr>
            <a:xfrm>
              <a:off x="6753870" y="285336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CF8023-B533-FD49-A79F-ABCD31BF06AF}"/>
                </a:ext>
              </a:extLst>
            </p:cNvPr>
            <p:cNvSpPr/>
            <p:nvPr/>
          </p:nvSpPr>
          <p:spPr>
            <a:xfrm>
              <a:off x="6753870" y="3171574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C6E82CC-F039-A642-9896-72CBC6D2E059}"/>
                </a:ext>
              </a:extLst>
            </p:cNvPr>
            <p:cNvSpPr/>
            <p:nvPr/>
          </p:nvSpPr>
          <p:spPr>
            <a:xfrm>
              <a:off x="6753870" y="3496320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A2477D-084E-A247-9669-9FD19A133821}"/>
                </a:ext>
              </a:extLst>
            </p:cNvPr>
            <p:cNvSpPr/>
            <p:nvPr/>
          </p:nvSpPr>
          <p:spPr>
            <a:xfrm>
              <a:off x="235451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73FC0D-D2ED-1349-BBAF-D802ABD64BBB}"/>
                </a:ext>
              </a:extLst>
            </p:cNvPr>
            <p:cNvSpPr/>
            <p:nvPr/>
          </p:nvSpPr>
          <p:spPr>
            <a:xfrm>
              <a:off x="235451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07F5E31-0D21-264C-AA9B-93C0294A41D6}"/>
                </a:ext>
              </a:extLst>
            </p:cNvPr>
            <p:cNvSpPr/>
            <p:nvPr/>
          </p:nvSpPr>
          <p:spPr>
            <a:xfrm>
              <a:off x="2354511" y="3161589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3333C3-A25C-D34A-89E1-4615A62A8B90}"/>
                </a:ext>
              </a:extLst>
            </p:cNvPr>
            <p:cNvSpPr/>
            <p:nvPr/>
          </p:nvSpPr>
          <p:spPr>
            <a:xfrm>
              <a:off x="2354511" y="348633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33887A3-49C3-7940-A13A-206443AC1A4C}"/>
                </a:ext>
              </a:extLst>
            </p:cNvPr>
            <p:cNvSpPr/>
            <p:nvPr/>
          </p:nvSpPr>
          <p:spPr>
            <a:xfrm>
              <a:off x="267354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B2FA47-487D-EA4B-B5A4-A59CA4CF5B86}"/>
                </a:ext>
              </a:extLst>
            </p:cNvPr>
            <p:cNvSpPr/>
            <p:nvPr/>
          </p:nvSpPr>
          <p:spPr>
            <a:xfrm>
              <a:off x="299256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84797A-27CA-C847-BFEB-3D6CB781FD8E}"/>
                </a:ext>
              </a:extLst>
            </p:cNvPr>
            <p:cNvSpPr/>
            <p:nvPr/>
          </p:nvSpPr>
          <p:spPr>
            <a:xfrm>
              <a:off x="331159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316A4A-0C9B-4848-A0ED-E86753B03B4B}"/>
                </a:ext>
              </a:extLst>
            </p:cNvPr>
            <p:cNvSpPr/>
            <p:nvPr/>
          </p:nvSpPr>
          <p:spPr>
            <a:xfrm>
              <a:off x="363062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84D5E02-548A-9646-94CA-DD5025CA157B}"/>
                </a:ext>
              </a:extLst>
            </p:cNvPr>
            <p:cNvSpPr/>
            <p:nvPr/>
          </p:nvSpPr>
          <p:spPr>
            <a:xfrm>
              <a:off x="394965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7E7C6FA-2FB0-B242-9255-6BC13E13E4C1}"/>
                </a:ext>
              </a:extLst>
            </p:cNvPr>
            <p:cNvSpPr/>
            <p:nvPr/>
          </p:nvSpPr>
          <p:spPr>
            <a:xfrm>
              <a:off x="4273101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EFC86D1-A465-FF48-AE90-90D73F2588FE}"/>
                </a:ext>
              </a:extLst>
            </p:cNvPr>
            <p:cNvSpPr/>
            <p:nvPr/>
          </p:nvSpPr>
          <p:spPr>
            <a:xfrm>
              <a:off x="4592130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E16D37-2B0B-BE43-B3BD-53920E598BEC}"/>
                </a:ext>
              </a:extLst>
            </p:cNvPr>
            <p:cNvSpPr/>
            <p:nvPr/>
          </p:nvSpPr>
          <p:spPr>
            <a:xfrm>
              <a:off x="4911159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8CDA69D-8140-E346-A663-CE1E5194A60E}"/>
                </a:ext>
              </a:extLst>
            </p:cNvPr>
            <p:cNvSpPr/>
            <p:nvPr/>
          </p:nvSpPr>
          <p:spPr>
            <a:xfrm>
              <a:off x="5230188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ABC8F87-32AF-F047-817F-9AE1C4EA5D51}"/>
                </a:ext>
              </a:extLst>
            </p:cNvPr>
            <p:cNvSpPr/>
            <p:nvPr/>
          </p:nvSpPr>
          <p:spPr>
            <a:xfrm>
              <a:off x="5549217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0A3E9C-0CF2-6C4A-8838-134D35DDD92F}"/>
                </a:ext>
              </a:extLst>
            </p:cNvPr>
            <p:cNvSpPr/>
            <p:nvPr/>
          </p:nvSpPr>
          <p:spPr>
            <a:xfrm>
              <a:off x="586824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DD305E7-13BE-C145-B476-9A7C5741299B}"/>
                </a:ext>
              </a:extLst>
            </p:cNvPr>
            <p:cNvSpPr/>
            <p:nvPr/>
          </p:nvSpPr>
          <p:spPr>
            <a:xfrm>
              <a:off x="6170062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10880-FD51-AE40-B598-A9D6658F2876}"/>
                </a:ext>
              </a:extLst>
            </p:cNvPr>
            <p:cNvSpPr/>
            <p:nvPr/>
          </p:nvSpPr>
          <p:spPr>
            <a:xfrm>
              <a:off x="6461966" y="3811082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374169-A6C6-7542-A42C-E7062DC126CD}"/>
                </a:ext>
              </a:extLst>
            </p:cNvPr>
            <p:cNvSpPr/>
            <p:nvPr/>
          </p:nvSpPr>
          <p:spPr>
            <a:xfrm>
              <a:off x="266465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F7C4A70-6D8C-DC41-87D9-87200F765095}"/>
                </a:ext>
              </a:extLst>
            </p:cNvPr>
            <p:cNvSpPr/>
            <p:nvPr/>
          </p:nvSpPr>
          <p:spPr>
            <a:xfrm>
              <a:off x="298368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09EEEC7-C177-654F-8C4B-208E1BCF8722}"/>
                </a:ext>
              </a:extLst>
            </p:cNvPr>
            <p:cNvSpPr/>
            <p:nvPr/>
          </p:nvSpPr>
          <p:spPr>
            <a:xfrm>
              <a:off x="330271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F462F7F-F93F-6F41-AC86-5A0C07BAA82D}"/>
                </a:ext>
              </a:extLst>
            </p:cNvPr>
            <p:cNvSpPr/>
            <p:nvPr/>
          </p:nvSpPr>
          <p:spPr>
            <a:xfrm>
              <a:off x="362174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7DC308-9272-2043-9794-5264EC57B6E2}"/>
                </a:ext>
              </a:extLst>
            </p:cNvPr>
            <p:cNvSpPr/>
            <p:nvPr/>
          </p:nvSpPr>
          <p:spPr>
            <a:xfrm>
              <a:off x="394077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8353F1-B666-AB44-BFBD-B1A0B0C7A8AC}"/>
                </a:ext>
              </a:extLst>
            </p:cNvPr>
            <p:cNvSpPr/>
            <p:nvPr/>
          </p:nvSpPr>
          <p:spPr>
            <a:xfrm>
              <a:off x="4264216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43DDAD-D511-7944-BC4E-19C62DD53E00}"/>
                </a:ext>
              </a:extLst>
            </p:cNvPr>
            <p:cNvSpPr/>
            <p:nvPr/>
          </p:nvSpPr>
          <p:spPr>
            <a:xfrm>
              <a:off x="4583245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A22A4D0-3D9A-A940-AAAD-0802C5CF1CD4}"/>
                </a:ext>
              </a:extLst>
            </p:cNvPr>
            <p:cNvSpPr/>
            <p:nvPr/>
          </p:nvSpPr>
          <p:spPr>
            <a:xfrm>
              <a:off x="4902274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C1591E-5C4F-0C41-A127-6A94495A716E}"/>
                </a:ext>
              </a:extLst>
            </p:cNvPr>
            <p:cNvSpPr/>
            <p:nvPr/>
          </p:nvSpPr>
          <p:spPr>
            <a:xfrm>
              <a:off x="5221303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C2458DF-9949-524F-A9F7-37E52493120B}"/>
                </a:ext>
              </a:extLst>
            </p:cNvPr>
            <p:cNvSpPr/>
            <p:nvPr/>
          </p:nvSpPr>
          <p:spPr>
            <a:xfrm>
              <a:off x="5540332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EAD101A-C271-2F4B-9D4B-B2A033C92368}"/>
                </a:ext>
              </a:extLst>
            </p:cNvPr>
            <p:cNvSpPr/>
            <p:nvPr/>
          </p:nvSpPr>
          <p:spPr>
            <a:xfrm>
              <a:off x="585936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E7F7740-01B7-D043-9BAF-7E348E4FA72E}"/>
                </a:ext>
              </a:extLst>
            </p:cNvPr>
            <p:cNvSpPr/>
            <p:nvPr/>
          </p:nvSpPr>
          <p:spPr>
            <a:xfrm>
              <a:off x="6161177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E1A6014-4B53-2F40-A650-D5450F709EF6}"/>
                </a:ext>
              </a:extLst>
            </p:cNvPr>
            <p:cNvSpPr/>
            <p:nvPr/>
          </p:nvSpPr>
          <p:spPr>
            <a:xfrm>
              <a:off x="6453081" y="2843375"/>
              <a:ext cx="198266" cy="198266"/>
            </a:xfrm>
            <a:prstGeom prst="ellipse">
              <a:avLst/>
            </a:prstGeom>
            <a:solidFill>
              <a:srgbClr val="FBF8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6A8E5E1-D5F5-FB46-8EBD-88873D5371BB}"/>
              </a:ext>
            </a:extLst>
          </p:cNvPr>
          <p:cNvSpPr txBox="1"/>
          <p:nvPr/>
        </p:nvSpPr>
        <p:spPr>
          <a:xfrm>
            <a:off x="2763788" y="3068960"/>
            <a:ext cx="3924436" cy="769441"/>
          </a:xfrm>
          <a:prstGeom prst="rect">
            <a:avLst/>
          </a:prstGeom>
          <a:noFill/>
          <a:effectLst>
            <a:glow rad="2032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da-DK" sz="4400" b="1" dirty="0">
                <a:solidFill>
                  <a:srgbClr val="FFFF00"/>
                </a:solidFill>
                <a:effectLst>
                  <a:glow rad="127000">
                    <a:srgbClr val="A9568A"/>
                  </a:glow>
                </a:effectLst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Spørgsmål #04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A4C22A3-9A2E-CA4A-BA96-F881DE2C7325}"/>
              </a:ext>
            </a:extLst>
          </p:cNvPr>
          <p:cNvGrpSpPr/>
          <p:nvPr/>
        </p:nvGrpSpPr>
        <p:grpSpPr>
          <a:xfrm>
            <a:off x="107504" y="-459432"/>
            <a:ext cx="8277761" cy="6696744"/>
            <a:chOff x="107504" y="-459432"/>
            <a:chExt cx="8277761" cy="6696744"/>
          </a:xfrm>
        </p:grpSpPr>
        <p:pic>
          <p:nvPicPr>
            <p:cNvPr id="43" name="Picture 42" descr="hoff_kitt.jpg">
              <a:extLst>
                <a:ext uri="{FF2B5EF4-FFF2-40B4-BE49-F238E27FC236}">
                  <a16:creationId xmlns:a16="http://schemas.microsoft.com/office/drawing/2014/main" id="{A470BBCF-5A85-5645-AC13-D1F7FFCF1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35" y="692696"/>
              <a:ext cx="7626530" cy="554461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A16665-C9C0-3F43-B067-CECD7B48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-459432"/>
              <a:ext cx="6273155" cy="24308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2815</TotalTime>
  <Words>616</Words>
  <Application>Microsoft Macintosh PowerPoint</Application>
  <PresentationFormat>On-screen Show (4:3)</PresentationFormat>
  <Paragraphs>167</Paragraphs>
  <Slides>46</Slides>
  <Notes>43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Bellerose Light</vt:lpstr>
      <vt:lpstr>Calibri</vt:lpstr>
      <vt:lpstr>CMU Sans Serif Medium</vt:lpstr>
      <vt:lpstr>Georgia</vt:lpstr>
      <vt:lpstr>Trebuchet MS</vt:lpstr>
      <vt:lpstr>Slipstream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Thomas og Jane</dc:creator>
  <cp:lastModifiedBy>Microsoft Office User</cp:lastModifiedBy>
  <cp:revision>109</cp:revision>
  <dcterms:created xsi:type="dcterms:W3CDTF">2011-11-06T16:46:34Z</dcterms:created>
  <dcterms:modified xsi:type="dcterms:W3CDTF">2020-09-09T08:43:45Z</dcterms:modified>
</cp:coreProperties>
</file>